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 id="2147483726" r:id="rId7"/>
  </p:sldMasterIdLst>
  <p:notesMasterIdLst>
    <p:notesMasterId r:id="rId24"/>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8" r:id="rId19"/>
    <p:sldId id="271" r:id="rId20"/>
    <p:sldId id="272" r:id="rId21"/>
    <p:sldId id="270" r:id="rId22"/>
    <p:sldId id="26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691"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2.jp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37" name="PlaceHolder 1"/>
          <p:cNvSpPr>
            <a:spLocks noGrp="1" noRot="1" noChangeAspect="1"/>
          </p:cNvSpPr>
          <p:nvPr>
            <p:ph type="sldImg"/>
          </p:nvPr>
        </p:nvSpPr>
        <p:spPr>
          <a:xfrm>
            <a:off x="533520" y="764280"/>
            <a:ext cx="6704640" cy="3771360"/>
          </a:xfrm>
          <a:prstGeom prst="rect">
            <a:avLst/>
          </a:prstGeom>
        </p:spPr>
        <p:txBody>
          <a:bodyPr lIns="0" tIns="0" rIns="0" bIns="0" anchor="ctr">
            <a:noAutofit/>
          </a:bodyPr>
          <a:lstStyle/>
          <a:p>
            <a:r>
              <a:rPr lang="zh-CN" sz="1800" b="0" strike="noStrike" spc="-1">
                <a:solidFill>
                  <a:srgbClr val="000000"/>
                </a:solidFill>
                <a:latin typeface="Arial"/>
              </a:rPr>
              <a:t>Click to move the slide</a:t>
            </a:r>
          </a:p>
        </p:txBody>
      </p:sp>
      <p:sp>
        <p:nvSpPr>
          <p:cNvPr id="438" name="PlaceHolder 2"/>
          <p:cNvSpPr>
            <a:spLocks noGrp="1"/>
          </p:cNvSpPr>
          <p:nvPr>
            <p:ph type="body"/>
          </p:nvPr>
        </p:nvSpPr>
        <p:spPr>
          <a:xfrm>
            <a:off x="777240" y="4777560"/>
            <a:ext cx="6217560" cy="4525920"/>
          </a:xfrm>
          <a:prstGeom prst="rect">
            <a:avLst/>
          </a:prstGeom>
        </p:spPr>
        <p:txBody>
          <a:bodyPr lIns="0" tIns="0" rIns="0" bIns="0">
            <a:noAutofit/>
          </a:bodyPr>
          <a:lstStyle/>
          <a:p>
            <a:r>
              <a:rPr lang="en-US" sz="2000" b="0" strike="noStrike" spc="-1">
                <a:latin typeface="Arial"/>
              </a:rPr>
              <a:t>Click to edit the notes format</a:t>
            </a:r>
          </a:p>
        </p:txBody>
      </p:sp>
      <p:sp>
        <p:nvSpPr>
          <p:cNvPr id="439" name="PlaceHolder 3"/>
          <p:cNvSpPr>
            <a:spLocks noGrp="1"/>
          </p:cNvSpPr>
          <p:nvPr>
            <p:ph type="hdr"/>
          </p:nvPr>
        </p:nvSpPr>
        <p:spPr>
          <a:xfrm>
            <a:off x="0" y="0"/>
            <a:ext cx="3372840" cy="502560"/>
          </a:xfrm>
          <a:prstGeom prst="rect">
            <a:avLst/>
          </a:prstGeom>
        </p:spPr>
        <p:txBody>
          <a:bodyPr lIns="0" tIns="0" rIns="0" bIns="0">
            <a:noAutofit/>
          </a:bodyPr>
          <a:lstStyle/>
          <a:p>
            <a:r>
              <a:rPr lang="en-US" sz="1400" b="0" strike="noStrike" spc="-1">
                <a:latin typeface="Times New Roman"/>
              </a:rPr>
              <a:t>&lt;header&gt;</a:t>
            </a:r>
          </a:p>
        </p:txBody>
      </p:sp>
      <p:sp>
        <p:nvSpPr>
          <p:cNvPr id="440" name="PlaceHolder 4"/>
          <p:cNvSpPr>
            <a:spLocks noGrp="1"/>
          </p:cNvSpPr>
          <p:nvPr>
            <p:ph type="dt"/>
          </p:nvPr>
        </p:nvSpPr>
        <p:spPr>
          <a:xfrm>
            <a:off x="4399200" y="0"/>
            <a:ext cx="3372840" cy="502560"/>
          </a:xfrm>
          <a:prstGeom prst="rect">
            <a:avLst/>
          </a:prstGeom>
        </p:spPr>
        <p:txBody>
          <a:bodyPr lIns="0" tIns="0" rIns="0" bIns="0">
            <a:noAutofit/>
          </a:bodyPr>
          <a:lstStyle/>
          <a:p>
            <a:pPr algn="r"/>
            <a:r>
              <a:rPr lang="en-US" sz="1400" b="0" strike="noStrike" spc="-1">
                <a:latin typeface="Times New Roman"/>
              </a:rPr>
              <a:t>&lt;date/time&gt;</a:t>
            </a:r>
          </a:p>
        </p:txBody>
      </p:sp>
      <p:sp>
        <p:nvSpPr>
          <p:cNvPr id="441" name="PlaceHolder 5"/>
          <p:cNvSpPr>
            <a:spLocks noGrp="1"/>
          </p:cNvSpPr>
          <p:nvPr>
            <p:ph type="ftr"/>
          </p:nvPr>
        </p:nvSpPr>
        <p:spPr>
          <a:xfrm>
            <a:off x="0" y="9555480"/>
            <a:ext cx="3372840" cy="502560"/>
          </a:xfrm>
          <a:prstGeom prst="rect">
            <a:avLst/>
          </a:prstGeom>
        </p:spPr>
        <p:txBody>
          <a:bodyPr lIns="0" tIns="0" rIns="0" bIns="0" anchor="b">
            <a:noAutofit/>
          </a:bodyPr>
          <a:lstStyle/>
          <a:p>
            <a:r>
              <a:rPr lang="en-US" sz="1400" b="0" strike="noStrike" spc="-1">
                <a:latin typeface="Times New Roman"/>
              </a:rPr>
              <a:t>&lt;footer&gt;</a:t>
            </a:r>
          </a:p>
        </p:txBody>
      </p:sp>
      <p:sp>
        <p:nvSpPr>
          <p:cNvPr id="442" name="PlaceHolder 6"/>
          <p:cNvSpPr>
            <a:spLocks noGrp="1"/>
          </p:cNvSpPr>
          <p:nvPr>
            <p:ph type="sldNum"/>
          </p:nvPr>
        </p:nvSpPr>
        <p:spPr>
          <a:xfrm>
            <a:off x="4399200" y="9555480"/>
            <a:ext cx="3372840" cy="502560"/>
          </a:xfrm>
          <a:prstGeom prst="rect">
            <a:avLst/>
          </a:prstGeom>
        </p:spPr>
        <p:txBody>
          <a:bodyPr lIns="0" tIns="0" rIns="0" bIns="0" anchor="b">
            <a:noAutofit/>
          </a:bodyPr>
          <a:lstStyle/>
          <a:p>
            <a:pPr algn="r"/>
            <a:fld id="{A8DD6118-B911-4751-A665-5F7E92CD4107}" type="slidenum">
              <a:rPr lang="en-US" sz="1400" b="0" strike="noStrike" spc="-1">
                <a:latin typeface="Times New Roman"/>
              </a:rPr>
              <a:t>‹#›</a:t>
            </a:fld>
            <a:endParaRPr lang="en-US" sz="1400" b="0" strike="noStrike" spc="-1">
              <a:latin typeface="Times New Roman"/>
            </a:endParaRPr>
          </a:p>
        </p:txBody>
      </p:sp>
    </p:spTree>
    <p:extLst>
      <p:ext uri="{BB962C8B-B14F-4D97-AF65-F5344CB8AC3E}">
        <p14:creationId xmlns:p14="http://schemas.microsoft.com/office/powerpoint/2010/main" val="14688919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7" name="PlaceHolder 1"/>
          <p:cNvSpPr>
            <a:spLocks noGrp="1" noRot="1" noChangeAspect="1"/>
          </p:cNvSpPr>
          <p:nvPr>
            <p:ph type="sldImg"/>
          </p:nvPr>
        </p:nvSpPr>
        <p:spPr>
          <a:xfrm>
            <a:off x="685800" y="1143000"/>
            <a:ext cx="5486400" cy="3086100"/>
          </a:xfrm>
          <a:prstGeom prst="rect">
            <a:avLst/>
          </a:prstGeom>
        </p:spPr>
      </p:sp>
      <p:sp>
        <p:nvSpPr>
          <p:cNvPr id="708"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09"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2EB28A11-0471-4CAC-9E58-EBA70029C6D2}" type="slidenum">
              <a:rPr lang="en-US" sz="1200" b="0" strike="noStrike" spc="-1">
                <a:solidFill>
                  <a:srgbClr val="000000"/>
                </a:solidFill>
                <a:latin typeface="+mn-lt"/>
                <a:ea typeface="+mn-ea"/>
              </a:rPr>
              <a:t>1</a:t>
            </a:fld>
            <a:endParaRPr lang="en-US" sz="12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4" name="PlaceHolder 1"/>
          <p:cNvSpPr>
            <a:spLocks noGrp="1" noRot="1" noChangeAspect="1"/>
          </p:cNvSpPr>
          <p:nvPr>
            <p:ph type="sldImg"/>
          </p:nvPr>
        </p:nvSpPr>
        <p:spPr>
          <a:xfrm>
            <a:off x="685800" y="1143000"/>
            <a:ext cx="5486400" cy="3086100"/>
          </a:xfrm>
          <a:prstGeom prst="rect">
            <a:avLst/>
          </a:prstGeom>
        </p:spPr>
      </p:sp>
      <p:sp>
        <p:nvSpPr>
          <p:cNvPr id="735"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36"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8FFDF34A-ABCA-4929-9E2D-C925DDF6CFA1}" type="slidenum">
              <a:rPr lang="en-US" sz="1200" b="0" strike="noStrike" spc="-1">
                <a:solidFill>
                  <a:srgbClr val="000000"/>
                </a:solidFill>
                <a:latin typeface="+mn-lt"/>
                <a:ea typeface="+mn-ea"/>
              </a:rPr>
              <a:t>11</a:t>
            </a:fld>
            <a:endParaRPr lang="en-US" sz="1200" b="0" strike="noStrike" spc="-1">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0" name="PlaceHolder 1"/>
          <p:cNvSpPr>
            <a:spLocks noGrp="1" noRot="1" noChangeAspect="1"/>
          </p:cNvSpPr>
          <p:nvPr>
            <p:ph type="sldImg"/>
          </p:nvPr>
        </p:nvSpPr>
        <p:spPr>
          <a:xfrm>
            <a:off x="685800" y="1143000"/>
            <a:ext cx="5486400" cy="3086100"/>
          </a:xfrm>
          <a:prstGeom prst="rect">
            <a:avLst/>
          </a:prstGeom>
        </p:spPr>
      </p:sp>
      <p:sp>
        <p:nvSpPr>
          <p:cNvPr id="741"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42"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E647956D-1FB2-47EB-A5C2-CDC5549C4F72}" type="slidenum">
              <a:rPr lang="en-US" sz="1200" b="0" strike="noStrike" spc="-1">
                <a:solidFill>
                  <a:srgbClr val="000000"/>
                </a:solidFill>
                <a:latin typeface="+mn-lt"/>
                <a:ea typeface="+mn-ea"/>
              </a:rPr>
              <a:t>12</a:t>
            </a:fld>
            <a:endParaRPr lang="en-US" sz="1200" b="0" strike="noStrike" spc="-1">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0" name="PlaceHolder 1"/>
          <p:cNvSpPr>
            <a:spLocks noGrp="1" noRot="1" noChangeAspect="1"/>
          </p:cNvSpPr>
          <p:nvPr>
            <p:ph type="sldImg"/>
          </p:nvPr>
        </p:nvSpPr>
        <p:spPr>
          <a:xfrm>
            <a:off x="685800" y="1143000"/>
            <a:ext cx="5486400" cy="3086100"/>
          </a:xfrm>
          <a:prstGeom prst="rect">
            <a:avLst/>
          </a:prstGeom>
        </p:spPr>
      </p:sp>
      <p:sp>
        <p:nvSpPr>
          <p:cNvPr id="741"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42"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E647956D-1FB2-47EB-A5C2-CDC5549C4F72}" type="slidenum">
              <a:rPr lang="en-US" sz="1200" b="0" strike="noStrike" spc="-1">
                <a:solidFill>
                  <a:srgbClr val="000000"/>
                </a:solidFill>
                <a:latin typeface="+mn-lt"/>
                <a:ea typeface="+mn-ea"/>
              </a:rPr>
              <a:t>15</a:t>
            </a:fld>
            <a:endParaRPr lang="en-US" sz="1200" b="0" strike="noStrike" spc="-1">
              <a:latin typeface="Times New Roman"/>
            </a:endParaRPr>
          </a:p>
        </p:txBody>
      </p:sp>
    </p:spTree>
    <p:extLst>
      <p:ext uri="{BB962C8B-B14F-4D97-AF65-F5344CB8AC3E}">
        <p14:creationId xmlns:p14="http://schemas.microsoft.com/office/powerpoint/2010/main" val="19800176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3" name="PlaceHolder 1"/>
          <p:cNvSpPr>
            <a:spLocks noGrp="1" noRot="1" noChangeAspect="1"/>
          </p:cNvSpPr>
          <p:nvPr>
            <p:ph type="sldImg"/>
          </p:nvPr>
        </p:nvSpPr>
        <p:spPr>
          <a:xfrm>
            <a:off x="685800" y="1143000"/>
            <a:ext cx="5486400" cy="3086100"/>
          </a:xfrm>
          <a:prstGeom prst="rect">
            <a:avLst/>
          </a:prstGeom>
        </p:spPr>
      </p:sp>
      <p:sp>
        <p:nvSpPr>
          <p:cNvPr id="744"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45"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8F5D63DB-FEEA-4F22-8041-0E9A4E434C2E}" type="slidenum">
              <a:rPr lang="en-US" sz="1200" b="0" strike="noStrike" spc="-1">
                <a:solidFill>
                  <a:srgbClr val="000000"/>
                </a:solidFill>
                <a:latin typeface="+mn-lt"/>
                <a:ea typeface="+mn-ea"/>
              </a:rPr>
              <a:t>16</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 name="PlaceHolder 1"/>
          <p:cNvSpPr>
            <a:spLocks noGrp="1" noRot="1" noChangeAspect="1"/>
          </p:cNvSpPr>
          <p:nvPr>
            <p:ph type="sldImg"/>
          </p:nvPr>
        </p:nvSpPr>
        <p:spPr>
          <a:xfrm>
            <a:off x="685800" y="1143000"/>
            <a:ext cx="5486400" cy="3086100"/>
          </a:xfrm>
          <a:prstGeom prst="rect">
            <a:avLst/>
          </a:prstGeom>
        </p:spPr>
      </p:sp>
      <p:sp>
        <p:nvSpPr>
          <p:cNvPr id="711"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12"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957D742B-6216-4B20-B3E6-B1752810178E}" type="slidenum">
              <a:rPr lang="en-US" sz="1200" b="0" strike="noStrike" spc="-1">
                <a:solidFill>
                  <a:srgbClr val="000000"/>
                </a:solidFill>
                <a:latin typeface="+mn-lt"/>
                <a:ea typeface="+mn-ea"/>
              </a:rPr>
              <a:t>2</a:t>
            </a:fld>
            <a:endParaRPr lang="en-US" sz="12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 name="PlaceHolder 1"/>
          <p:cNvSpPr>
            <a:spLocks noGrp="1" noRot="1" noChangeAspect="1"/>
          </p:cNvSpPr>
          <p:nvPr>
            <p:ph type="sldImg"/>
          </p:nvPr>
        </p:nvSpPr>
        <p:spPr>
          <a:xfrm>
            <a:off x="685800" y="1143000"/>
            <a:ext cx="5486400" cy="3086100"/>
          </a:xfrm>
          <a:prstGeom prst="rect">
            <a:avLst/>
          </a:prstGeom>
        </p:spPr>
      </p:sp>
      <p:sp>
        <p:nvSpPr>
          <p:cNvPr id="714"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15"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7B72A24B-8FFD-485E-B4DC-C5380E1F0FB5}" type="slidenum">
              <a:rPr lang="en-US" sz="1200" b="0" strike="noStrike" spc="-1">
                <a:solidFill>
                  <a:srgbClr val="000000"/>
                </a:solidFill>
                <a:latin typeface="+mn-lt"/>
                <a:ea typeface="+mn-ea"/>
              </a:rPr>
              <a:t>3</a:t>
            </a:fld>
            <a:endParaRPr lang="en-US" sz="12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 name="PlaceHolder 1"/>
          <p:cNvSpPr>
            <a:spLocks noGrp="1" noRot="1" noChangeAspect="1"/>
          </p:cNvSpPr>
          <p:nvPr>
            <p:ph type="sldImg"/>
          </p:nvPr>
        </p:nvSpPr>
        <p:spPr>
          <a:xfrm>
            <a:off x="685800" y="1143000"/>
            <a:ext cx="5486400" cy="3086100"/>
          </a:xfrm>
          <a:prstGeom prst="rect">
            <a:avLst/>
          </a:prstGeom>
        </p:spPr>
      </p:sp>
      <p:sp>
        <p:nvSpPr>
          <p:cNvPr id="717"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18"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3A29649D-7350-423B-BCAC-D83F88DAA5FC}" type="slidenum">
              <a:rPr lang="en-US" sz="1200" b="0" strike="noStrike" spc="-1">
                <a:solidFill>
                  <a:srgbClr val="000000"/>
                </a:solidFill>
                <a:latin typeface="+mn-lt"/>
                <a:ea typeface="+mn-ea"/>
              </a:rPr>
              <a:t>4</a:t>
            </a:fld>
            <a:endParaRPr lang="en-US" sz="1200" b="0" strike="noStrike" spc="-1">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 name="PlaceHolder 1"/>
          <p:cNvSpPr>
            <a:spLocks noGrp="1" noRot="1" noChangeAspect="1"/>
          </p:cNvSpPr>
          <p:nvPr>
            <p:ph type="sldImg"/>
          </p:nvPr>
        </p:nvSpPr>
        <p:spPr>
          <a:xfrm>
            <a:off x="685800" y="1143000"/>
            <a:ext cx="5486400" cy="3086100"/>
          </a:xfrm>
          <a:prstGeom prst="rect">
            <a:avLst/>
          </a:prstGeom>
        </p:spPr>
      </p:sp>
      <p:sp>
        <p:nvSpPr>
          <p:cNvPr id="720"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21"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52D84D98-7770-4B1F-B0DE-25FFC73E9BD5}" type="slidenum">
              <a:rPr lang="en-US" sz="1200" b="0" strike="noStrike" spc="-1">
                <a:solidFill>
                  <a:srgbClr val="000000"/>
                </a:solidFill>
                <a:latin typeface="+mn-lt"/>
                <a:ea typeface="+mn-ea"/>
              </a:rPr>
              <a:t>6</a:t>
            </a:fld>
            <a:endParaRPr lang="en-US" sz="1200" b="0" strike="noStrike" spc="-1">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 name="PlaceHolder 1"/>
          <p:cNvSpPr>
            <a:spLocks noGrp="1" noRot="1" noChangeAspect="1"/>
          </p:cNvSpPr>
          <p:nvPr>
            <p:ph type="sldImg"/>
          </p:nvPr>
        </p:nvSpPr>
        <p:spPr>
          <a:xfrm>
            <a:off x="685800" y="1143000"/>
            <a:ext cx="5486400" cy="3086100"/>
          </a:xfrm>
          <a:prstGeom prst="rect">
            <a:avLst/>
          </a:prstGeom>
        </p:spPr>
      </p:sp>
      <p:sp>
        <p:nvSpPr>
          <p:cNvPr id="723"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24"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F6FB2FD8-1F6C-444E-818F-A131AD7E68A8}" type="slidenum">
              <a:rPr lang="en-US" sz="1200" b="0" strike="noStrike" spc="-1">
                <a:solidFill>
                  <a:srgbClr val="000000"/>
                </a:solidFill>
                <a:latin typeface="+mn-lt"/>
                <a:ea typeface="+mn-ea"/>
              </a:rPr>
              <a:t>7</a:t>
            </a:fld>
            <a:endParaRPr lang="en-US" sz="1200" b="0" strike="noStrike" spc="-1">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5" name="PlaceHolder 1"/>
          <p:cNvSpPr>
            <a:spLocks noGrp="1" noRot="1" noChangeAspect="1"/>
          </p:cNvSpPr>
          <p:nvPr>
            <p:ph type="sldImg"/>
          </p:nvPr>
        </p:nvSpPr>
        <p:spPr>
          <a:xfrm>
            <a:off x="685800" y="1143000"/>
            <a:ext cx="5486400" cy="3086100"/>
          </a:xfrm>
          <a:prstGeom prst="rect">
            <a:avLst/>
          </a:prstGeom>
        </p:spPr>
      </p:sp>
      <p:sp>
        <p:nvSpPr>
          <p:cNvPr id="726"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27"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E2E16D26-C7EA-4C79-B993-1E1593FAD27B}" type="slidenum">
              <a:rPr lang="en-US" sz="1200" b="0" strike="noStrike" spc="-1">
                <a:solidFill>
                  <a:srgbClr val="000000"/>
                </a:solidFill>
                <a:latin typeface="+mn-lt"/>
                <a:ea typeface="+mn-ea"/>
              </a:rPr>
              <a:t>8</a:t>
            </a:fld>
            <a:endParaRPr lang="en-US" sz="1200" b="0" strike="noStrike" spc="-1">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8" name="PlaceHolder 1"/>
          <p:cNvSpPr>
            <a:spLocks noGrp="1" noRot="1" noChangeAspect="1"/>
          </p:cNvSpPr>
          <p:nvPr>
            <p:ph type="sldImg"/>
          </p:nvPr>
        </p:nvSpPr>
        <p:spPr>
          <a:xfrm>
            <a:off x="685800" y="1143000"/>
            <a:ext cx="5486400" cy="3086100"/>
          </a:xfrm>
          <a:prstGeom prst="rect">
            <a:avLst/>
          </a:prstGeom>
        </p:spPr>
      </p:sp>
      <p:sp>
        <p:nvSpPr>
          <p:cNvPr id="729"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30"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19D049B8-8535-4A7C-A671-418F2056CCCF}" type="slidenum">
              <a:rPr lang="en-US" sz="1200" b="0" strike="noStrike" spc="-1">
                <a:solidFill>
                  <a:srgbClr val="000000"/>
                </a:solidFill>
                <a:latin typeface="+mn-lt"/>
                <a:ea typeface="+mn-ea"/>
              </a:rPr>
              <a:t>9</a:t>
            </a:fld>
            <a:endParaRPr lang="en-US" sz="12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1" name="PlaceHolder 1"/>
          <p:cNvSpPr>
            <a:spLocks noGrp="1" noRot="1" noChangeAspect="1"/>
          </p:cNvSpPr>
          <p:nvPr>
            <p:ph type="sldImg"/>
          </p:nvPr>
        </p:nvSpPr>
        <p:spPr>
          <a:xfrm>
            <a:off x="685800" y="1143000"/>
            <a:ext cx="5486400" cy="3086100"/>
          </a:xfrm>
          <a:prstGeom prst="rect">
            <a:avLst/>
          </a:prstGeom>
        </p:spPr>
      </p:sp>
      <p:sp>
        <p:nvSpPr>
          <p:cNvPr id="732" name="PlaceHolder 2"/>
          <p:cNvSpPr>
            <a:spLocks noGrp="1"/>
          </p:cNvSpPr>
          <p:nvPr>
            <p:ph type="body"/>
          </p:nvPr>
        </p:nvSpPr>
        <p:spPr>
          <a:xfrm>
            <a:off x="685800" y="4400640"/>
            <a:ext cx="5486040" cy="3600000"/>
          </a:xfrm>
          <a:prstGeom prst="rect">
            <a:avLst/>
          </a:prstGeom>
        </p:spPr>
        <p:txBody>
          <a:bodyPr>
            <a:noAutofit/>
          </a:bodyPr>
          <a:lstStyle/>
          <a:p>
            <a:endParaRPr lang="en-US" sz="2000" b="0" strike="noStrike" spc="-1">
              <a:latin typeface="Arial"/>
            </a:endParaRPr>
          </a:p>
        </p:txBody>
      </p:sp>
      <p:sp>
        <p:nvSpPr>
          <p:cNvPr id="733"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476EBAD0-64A0-479B-96E4-A4E23F47744E}" type="slidenum">
              <a:rPr lang="en-US" sz="1200" b="0" strike="noStrike" spc="-1">
                <a:solidFill>
                  <a:srgbClr val="000000"/>
                </a:solidFill>
                <a:latin typeface="+mn-lt"/>
                <a:ea typeface="+mn-ea"/>
              </a:rPr>
              <a:t>10</a:t>
            </a:fld>
            <a:endParaRPr lang="en-US" sz="12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47"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8"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5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53"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55"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56"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57"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58"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59"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60"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87"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89"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9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9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4"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9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9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9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6"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0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0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02"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0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0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06"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08"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09"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1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1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1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14"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16"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17"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18"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19"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20"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21"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52"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54"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5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5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8"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9"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6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6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6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6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6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67"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6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7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71"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73"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74"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7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7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7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79"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181"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82"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83"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84"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85"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186"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1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16"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1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18"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1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2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2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2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23"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2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2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2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2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2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3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31"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3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3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35"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37"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38"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4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4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4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43"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45"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46"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47"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48"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49"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50"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7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80"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8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82"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8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85"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7"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8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90"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91"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93"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9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95"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6"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29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9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299"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01"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02"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0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0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06"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07"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3"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0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09"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10"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11"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12"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13"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14"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4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41"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4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43"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4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4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4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4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48"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4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5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5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5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5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5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5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56"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57"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5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5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60"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6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62"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63"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6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6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6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6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68"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9"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70"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71"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72"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73"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74"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375"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1"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402"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3"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404"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0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40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0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0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09"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1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41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1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1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3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1"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4"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41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1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17"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18"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41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2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21"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2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423"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24"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25"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42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2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2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29"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30"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431"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32"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33"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34"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35"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36"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tIns="0" rIns="0" bIns="0" anchor="ctr">
            <a:noAutofit/>
          </a:bodyPr>
          <a:lstStyle/>
          <a:p>
            <a:endParaRPr lang="zh-CN" sz="1800" b="0" strike="noStrike" spc="-1">
              <a:solidFill>
                <a:srgbClr val="000000"/>
              </a:solidFill>
              <a:latin typeface="Arial"/>
            </a:endParaRPr>
          </a:p>
        </p:txBody>
      </p:sp>
      <p:sp>
        <p:nvSpPr>
          <p:cNvPr id="4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zh-CN" sz="2800" b="0" strike="noStrike" spc="-1">
              <a:solidFill>
                <a:srgbClr val="000000"/>
              </a:solidFill>
              <a:latin typeface="Arial"/>
            </a:endParaRPr>
          </a:p>
        </p:txBody>
      </p:sp>
      <p:sp>
        <p:nvSpPr>
          <p:cNvPr id="45"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zh-CN"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7.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5" name="CustomShape 1" hidden="1"/>
          <p:cNvSpPr/>
          <p:nvPr/>
        </p:nvSpPr>
        <p:spPr>
          <a:xfrm>
            <a:off x="4317840" y="2971800"/>
            <a:ext cx="3555720" cy="22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300" b="0" strike="noStrike" spc="-1">
                <a:solidFill>
                  <a:srgbClr val="FFFFFF"/>
                </a:solidFill>
                <a:latin typeface="微软雅黑"/>
                <a:ea typeface="微软雅黑"/>
              </a:rPr>
              <a:t>感谢您下载包图网平台上提供的PPT作品，为了您和包图网以及原创作者的利益，请勿复制、传播、销售，否则将承担法律责任！包图网将对作品进行维权，按照传播下载次数进行十倍的索取赔偿！</a:t>
            </a:r>
            <a:endParaRPr lang="en-US" sz="300" b="0" strike="noStrike" spc="-1">
              <a:latin typeface="Arial"/>
            </a:endParaRPr>
          </a:p>
          <a:p>
            <a:pPr>
              <a:lnSpc>
                <a:spcPct val="100000"/>
              </a:lnSpc>
            </a:pPr>
            <a:r>
              <a:rPr lang="en-US" sz="600" b="0" strike="noStrike" spc="-1">
                <a:solidFill>
                  <a:srgbClr val="FFFFFF"/>
                </a:solidFill>
                <a:latin typeface="微软雅黑"/>
                <a:ea typeface="微软雅黑"/>
              </a:rPr>
              <a:t>ibaotu.com</a:t>
            </a:r>
            <a:endParaRPr lang="en-US" sz="600" b="0" strike="noStrike" spc="-1">
              <a:latin typeface="Arial"/>
            </a:endParaRPr>
          </a:p>
        </p:txBody>
      </p:sp>
      <p:grpSp>
        <p:nvGrpSpPr>
          <p:cNvPr id="26" name="Group 2"/>
          <p:cNvGrpSpPr/>
          <p:nvPr/>
        </p:nvGrpSpPr>
        <p:grpSpPr>
          <a:xfrm>
            <a:off x="0" y="379800"/>
            <a:ext cx="1946160" cy="553320"/>
            <a:chOff x="0" y="379800"/>
            <a:chExt cx="1946160" cy="553320"/>
          </a:xfrm>
        </p:grpSpPr>
        <p:sp>
          <p:nvSpPr>
            <p:cNvPr id="2" name="CustomShape 3"/>
            <p:cNvSpPr/>
            <p:nvPr/>
          </p:nvSpPr>
          <p:spPr>
            <a:xfrm>
              <a:off x="0" y="379800"/>
              <a:ext cx="1946160" cy="55332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3" name="CustomShape 4"/>
            <p:cNvSpPr/>
            <p:nvPr/>
          </p:nvSpPr>
          <p:spPr>
            <a:xfrm>
              <a:off x="0" y="656640"/>
              <a:ext cx="1946160" cy="276480"/>
            </a:xfrm>
            <a:custGeom>
              <a:avLst/>
              <a:gdLst/>
              <a:ahLst/>
              <a:cxnLst/>
              <a:rect l="l" t="t" r="r" b="b"/>
              <a:pathLst>
                <a:path w="3686629" h="714829">
                  <a:moveTo>
                    <a:pt x="0" y="0"/>
                  </a:moveTo>
                  <a:lnTo>
                    <a:pt x="3686629" y="0"/>
                  </a:lnTo>
                  <a:lnTo>
                    <a:pt x="3435202" y="714829"/>
                  </a:lnTo>
                  <a:lnTo>
                    <a:pt x="0" y="714829"/>
                  </a:lnTo>
                  <a:lnTo>
                    <a:pt x="0" y="0"/>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4" name="CustomShape 5"/>
            <p:cNvSpPr/>
            <p:nvPr/>
          </p:nvSpPr>
          <p:spPr>
            <a:xfrm>
              <a:off x="1362960" y="432000"/>
              <a:ext cx="521280" cy="44928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5" name="CustomShape 6"/>
            <p:cNvSpPr/>
            <p:nvPr/>
          </p:nvSpPr>
          <p:spPr>
            <a:xfrm>
              <a:off x="1499040" y="542520"/>
              <a:ext cx="248760" cy="22932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grpSp>
        <p:nvGrpSpPr>
          <p:cNvPr id="6" name="Group 7"/>
          <p:cNvGrpSpPr/>
          <p:nvPr/>
        </p:nvGrpSpPr>
        <p:grpSpPr>
          <a:xfrm>
            <a:off x="0" y="379800"/>
            <a:ext cx="1123200" cy="553320"/>
            <a:chOff x="0" y="379800"/>
            <a:chExt cx="1123200" cy="553320"/>
          </a:xfrm>
        </p:grpSpPr>
        <p:grpSp>
          <p:nvGrpSpPr>
            <p:cNvPr id="7" name="Group 8"/>
            <p:cNvGrpSpPr/>
            <p:nvPr/>
          </p:nvGrpSpPr>
          <p:grpSpPr>
            <a:xfrm>
              <a:off x="0" y="379800"/>
              <a:ext cx="481320" cy="553320"/>
              <a:chOff x="0" y="379800"/>
              <a:chExt cx="481320" cy="553320"/>
            </a:xfrm>
          </p:grpSpPr>
          <p:sp>
            <p:nvSpPr>
              <p:cNvPr id="8" name="CustomShape 9"/>
              <p:cNvSpPr/>
              <p:nvPr/>
            </p:nvSpPr>
            <p:spPr>
              <a:xfrm flipV="1">
                <a:off x="36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9" name="CustomShape 10"/>
              <p:cNvSpPr/>
              <p:nvPr/>
            </p:nvSpPr>
            <p:spPr>
              <a:xfrm>
                <a:off x="16056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10" name="CustomShape 11"/>
              <p:cNvSpPr/>
              <p:nvPr/>
            </p:nvSpPr>
            <p:spPr>
              <a:xfrm flipV="1">
                <a:off x="16056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11" name="CustomShape 12"/>
              <p:cNvSpPr/>
              <p:nvPr/>
            </p:nvSpPr>
            <p:spPr>
              <a:xfrm>
                <a:off x="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sp>
          <p:nvSpPr>
            <p:cNvPr id="12" name="CustomShape 13"/>
            <p:cNvSpPr/>
            <p:nvPr/>
          </p:nvSpPr>
          <p:spPr>
            <a:xfrm flipV="1">
              <a:off x="32112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13" name="CustomShape 14"/>
            <p:cNvSpPr/>
            <p:nvPr/>
          </p:nvSpPr>
          <p:spPr>
            <a:xfrm>
              <a:off x="48168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14" name="CustomShape 15"/>
            <p:cNvSpPr/>
            <p:nvPr/>
          </p:nvSpPr>
          <p:spPr>
            <a:xfrm flipV="1">
              <a:off x="48168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15" name="CustomShape 16"/>
            <p:cNvSpPr/>
            <p:nvPr/>
          </p:nvSpPr>
          <p:spPr>
            <a:xfrm>
              <a:off x="32076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16" name="CustomShape 17"/>
            <p:cNvSpPr/>
            <p:nvPr/>
          </p:nvSpPr>
          <p:spPr>
            <a:xfrm flipV="1">
              <a:off x="64224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17" name="CustomShape 18"/>
            <p:cNvSpPr/>
            <p:nvPr/>
          </p:nvSpPr>
          <p:spPr>
            <a:xfrm>
              <a:off x="80244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18" name="CustomShape 19"/>
            <p:cNvSpPr/>
            <p:nvPr/>
          </p:nvSpPr>
          <p:spPr>
            <a:xfrm flipV="1">
              <a:off x="80244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19" name="CustomShape 20"/>
            <p:cNvSpPr/>
            <p:nvPr/>
          </p:nvSpPr>
          <p:spPr>
            <a:xfrm>
              <a:off x="64188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grpSp>
        <p:nvGrpSpPr>
          <p:cNvPr id="20" name="Group 21"/>
          <p:cNvGrpSpPr/>
          <p:nvPr/>
        </p:nvGrpSpPr>
        <p:grpSpPr>
          <a:xfrm>
            <a:off x="0" y="6706080"/>
            <a:ext cx="12191760" cy="150120"/>
            <a:chOff x="0" y="6706080"/>
            <a:chExt cx="12191760" cy="150120"/>
          </a:xfrm>
        </p:grpSpPr>
        <p:sp>
          <p:nvSpPr>
            <p:cNvPr id="21" name="CustomShape 22"/>
            <p:cNvSpPr/>
            <p:nvPr/>
          </p:nvSpPr>
          <p:spPr>
            <a:xfrm>
              <a:off x="0" y="6706080"/>
              <a:ext cx="12191760" cy="15012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22" name="CustomShape 23"/>
            <p:cNvSpPr/>
            <p:nvPr/>
          </p:nvSpPr>
          <p:spPr>
            <a:xfrm>
              <a:off x="0" y="6780960"/>
              <a:ext cx="12191760" cy="74880"/>
            </a:xfrm>
            <a:prstGeom prst="rect">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grpSp>
      <p:sp>
        <p:nvSpPr>
          <p:cNvPr id="23" name="PlaceHolder 24"/>
          <p:cNvSpPr>
            <a:spLocks noGrp="1"/>
          </p:cNvSpPr>
          <p:nvPr>
            <p:ph type="body"/>
          </p:nvPr>
        </p:nvSpPr>
        <p:spPr>
          <a:xfrm>
            <a:off x="5352120" y="-15120"/>
            <a:ext cx="6839640" cy="687276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24" name="PlaceHolder 25"/>
          <p:cNvSpPr>
            <a:spLocks noGrp="1"/>
          </p:cNvSpPr>
          <p:nvPr>
            <p:ph type="title"/>
          </p:nvPr>
        </p:nvSpPr>
        <p:spPr>
          <a:xfrm>
            <a:off x="609480" y="273600"/>
            <a:ext cx="10972440" cy="1144800"/>
          </a:xfrm>
          <a:prstGeom prst="rect">
            <a:avLst/>
          </a:prstGeom>
        </p:spPr>
        <p:txBody>
          <a:bodyPr lIns="0" tIns="0" rIns="0" bIns="0" anchor="ctr">
            <a:noAutofit/>
          </a:bodyPr>
          <a:lstStyle/>
          <a:p>
            <a:r>
              <a:rPr lang="zh-CN" sz="18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 name="CustomShape 1" hidden="1"/>
          <p:cNvSpPr/>
          <p:nvPr/>
        </p:nvSpPr>
        <p:spPr>
          <a:xfrm>
            <a:off x="4317840" y="2971800"/>
            <a:ext cx="3555720" cy="22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300" b="0" strike="noStrike" spc="-1">
                <a:solidFill>
                  <a:srgbClr val="FFFFFF"/>
                </a:solidFill>
                <a:latin typeface="微软雅黑"/>
                <a:ea typeface="微软雅黑"/>
              </a:rPr>
              <a:t>感谢您下载包图网平台上提供的PPT作品，为了您和包图网以及原创作者的利益，请勿复制、传播、销售，否则将承担法律责任！包图网将对作品进行维权，按照传播下载次数进行十倍的索取赔偿！</a:t>
            </a:r>
            <a:endParaRPr lang="en-US" sz="300" b="0" strike="noStrike" spc="-1">
              <a:latin typeface="Arial"/>
            </a:endParaRPr>
          </a:p>
          <a:p>
            <a:pPr>
              <a:lnSpc>
                <a:spcPct val="100000"/>
              </a:lnSpc>
            </a:pPr>
            <a:r>
              <a:rPr lang="en-US" sz="600" b="0" strike="noStrike" spc="-1">
                <a:solidFill>
                  <a:srgbClr val="FFFFFF"/>
                </a:solidFill>
                <a:latin typeface="微软雅黑"/>
                <a:ea typeface="微软雅黑"/>
              </a:rPr>
              <a:t>ibaotu.com</a:t>
            </a:r>
            <a:endParaRPr lang="en-US" sz="600" b="0" strike="noStrike" spc="-1">
              <a:latin typeface="Arial"/>
            </a:endParaRPr>
          </a:p>
        </p:txBody>
      </p:sp>
      <p:grpSp>
        <p:nvGrpSpPr>
          <p:cNvPr id="62" name="Group 2"/>
          <p:cNvGrpSpPr/>
          <p:nvPr/>
        </p:nvGrpSpPr>
        <p:grpSpPr>
          <a:xfrm>
            <a:off x="0" y="379800"/>
            <a:ext cx="1946160" cy="553320"/>
            <a:chOff x="0" y="379800"/>
            <a:chExt cx="1946160" cy="553320"/>
          </a:xfrm>
        </p:grpSpPr>
        <p:sp>
          <p:nvSpPr>
            <p:cNvPr id="63" name="CustomShape 3"/>
            <p:cNvSpPr/>
            <p:nvPr/>
          </p:nvSpPr>
          <p:spPr>
            <a:xfrm>
              <a:off x="0" y="379800"/>
              <a:ext cx="1946160" cy="55332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64" name="CustomShape 4"/>
            <p:cNvSpPr/>
            <p:nvPr/>
          </p:nvSpPr>
          <p:spPr>
            <a:xfrm>
              <a:off x="0" y="656640"/>
              <a:ext cx="1946160" cy="276480"/>
            </a:xfrm>
            <a:custGeom>
              <a:avLst/>
              <a:gdLst/>
              <a:ahLst/>
              <a:cxnLst/>
              <a:rect l="l" t="t" r="r" b="b"/>
              <a:pathLst>
                <a:path w="3686629" h="714829">
                  <a:moveTo>
                    <a:pt x="0" y="0"/>
                  </a:moveTo>
                  <a:lnTo>
                    <a:pt x="3686629" y="0"/>
                  </a:lnTo>
                  <a:lnTo>
                    <a:pt x="3435202" y="714829"/>
                  </a:lnTo>
                  <a:lnTo>
                    <a:pt x="0" y="714829"/>
                  </a:lnTo>
                  <a:lnTo>
                    <a:pt x="0" y="0"/>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65" name="CustomShape 5"/>
            <p:cNvSpPr/>
            <p:nvPr/>
          </p:nvSpPr>
          <p:spPr>
            <a:xfrm>
              <a:off x="1362960" y="432000"/>
              <a:ext cx="521280" cy="44928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66" name="CustomShape 6"/>
            <p:cNvSpPr/>
            <p:nvPr/>
          </p:nvSpPr>
          <p:spPr>
            <a:xfrm>
              <a:off x="1499040" y="542520"/>
              <a:ext cx="248760" cy="22932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grpSp>
        <p:nvGrpSpPr>
          <p:cNvPr id="67" name="Group 7"/>
          <p:cNvGrpSpPr/>
          <p:nvPr/>
        </p:nvGrpSpPr>
        <p:grpSpPr>
          <a:xfrm>
            <a:off x="0" y="379800"/>
            <a:ext cx="1123200" cy="553320"/>
            <a:chOff x="0" y="379800"/>
            <a:chExt cx="1123200" cy="553320"/>
          </a:xfrm>
        </p:grpSpPr>
        <p:grpSp>
          <p:nvGrpSpPr>
            <p:cNvPr id="68" name="Group 8"/>
            <p:cNvGrpSpPr/>
            <p:nvPr/>
          </p:nvGrpSpPr>
          <p:grpSpPr>
            <a:xfrm>
              <a:off x="0" y="379800"/>
              <a:ext cx="481320" cy="553320"/>
              <a:chOff x="0" y="379800"/>
              <a:chExt cx="481320" cy="553320"/>
            </a:xfrm>
          </p:grpSpPr>
          <p:sp>
            <p:nvSpPr>
              <p:cNvPr id="69" name="CustomShape 9"/>
              <p:cNvSpPr/>
              <p:nvPr/>
            </p:nvSpPr>
            <p:spPr>
              <a:xfrm flipV="1">
                <a:off x="36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70" name="CustomShape 10"/>
              <p:cNvSpPr/>
              <p:nvPr/>
            </p:nvSpPr>
            <p:spPr>
              <a:xfrm>
                <a:off x="16056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71" name="CustomShape 11"/>
              <p:cNvSpPr/>
              <p:nvPr/>
            </p:nvSpPr>
            <p:spPr>
              <a:xfrm flipV="1">
                <a:off x="16056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72" name="CustomShape 12"/>
              <p:cNvSpPr/>
              <p:nvPr/>
            </p:nvSpPr>
            <p:spPr>
              <a:xfrm>
                <a:off x="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sp>
          <p:nvSpPr>
            <p:cNvPr id="73" name="CustomShape 13"/>
            <p:cNvSpPr/>
            <p:nvPr/>
          </p:nvSpPr>
          <p:spPr>
            <a:xfrm flipV="1">
              <a:off x="32112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74" name="CustomShape 14"/>
            <p:cNvSpPr/>
            <p:nvPr/>
          </p:nvSpPr>
          <p:spPr>
            <a:xfrm>
              <a:off x="48168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75" name="CustomShape 15"/>
            <p:cNvSpPr/>
            <p:nvPr/>
          </p:nvSpPr>
          <p:spPr>
            <a:xfrm flipV="1">
              <a:off x="48168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76" name="CustomShape 16"/>
            <p:cNvSpPr/>
            <p:nvPr/>
          </p:nvSpPr>
          <p:spPr>
            <a:xfrm>
              <a:off x="32076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77" name="CustomShape 17"/>
            <p:cNvSpPr/>
            <p:nvPr/>
          </p:nvSpPr>
          <p:spPr>
            <a:xfrm flipV="1">
              <a:off x="64224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78" name="CustomShape 18"/>
            <p:cNvSpPr/>
            <p:nvPr/>
          </p:nvSpPr>
          <p:spPr>
            <a:xfrm>
              <a:off x="80244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79" name="CustomShape 19"/>
            <p:cNvSpPr/>
            <p:nvPr/>
          </p:nvSpPr>
          <p:spPr>
            <a:xfrm flipV="1">
              <a:off x="80244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80" name="CustomShape 20"/>
            <p:cNvSpPr/>
            <p:nvPr/>
          </p:nvSpPr>
          <p:spPr>
            <a:xfrm>
              <a:off x="64188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grpSp>
        <p:nvGrpSpPr>
          <p:cNvPr id="81" name="Group 21"/>
          <p:cNvGrpSpPr/>
          <p:nvPr/>
        </p:nvGrpSpPr>
        <p:grpSpPr>
          <a:xfrm>
            <a:off x="0" y="6706080"/>
            <a:ext cx="12191760" cy="150120"/>
            <a:chOff x="0" y="6706080"/>
            <a:chExt cx="12191760" cy="150120"/>
          </a:xfrm>
        </p:grpSpPr>
        <p:sp>
          <p:nvSpPr>
            <p:cNvPr id="82" name="CustomShape 22"/>
            <p:cNvSpPr/>
            <p:nvPr/>
          </p:nvSpPr>
          <p:spPr>
            <a:xfrm>
              <a:off x="0" y="6706080"/>
              <a:ext cx="12191760" cy="15012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83" name="CustomShape 23"/>
            <p:cNvSpPr/>
            <p:nvPr/>
          </p:nvSpPr>
          <p:spPr>
            <a:xfrm>
              <a:off x="0" y="6780960"/>
              <a:ext cx="12191760" cy="74880"/>
            </a:xfrm>
            <a:prstGeom prst="rect">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grpSp>
      <p:sp>
        <p:nvSpPr>
          <p:cNvPr id="84" name="PlaceHolder 24"/>
          <p:cNvSpPr>
            <a:spLocks noGrp="1"/>
          </p:cNvSpPr>
          <p:nvPr>
            <p:ph type="title"/>
          </p:nvPr>
        </p:nvSpPr>
        <p:spPr>
          <a:xfrm>
            <a:off x="609480" y="273600"/>
            <a:ext cx="10972440" cy="1144800"/>
          </a:xfrm>
          <a:prstGeom prst="rect">
            <a:avLst/>
          </a:prstGeom>
        </p:spPr>
        <p:txBody>
          <a:bodyPr lIns="0" tIns="0" rIns="0" bIns="0" anchor="ctr">
            <a:noAutofit/>
          </a:bodyPr>
          <a:lstStyle/>
          <a:p>
            <a:r>
              <a:rPr lang="zh-CN" sz="1800" b="0" strike="noStrike" spc="-1">
                <a:solidFill>
                  <a:srgbClr val="000000"/>
                </a:solidFill>
                <a:latin typeface="Arial"/>
              </a:rPr>
              <a:t>Click to edit the title text format</a:t>
            </a:r>
          </a:p>
        </p:txBody>
      </p:sp>
      <p:sp>
        <p:nvSpPr>
          <p:cNvPr id="85" name="PlaceHolder 2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zh-CN"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2" name="CustomShape 1"/>
          <p:cNvSpPr/>
          <p:nvPr/>
        </p:nvSpPr>
        <p:spPr>
          <a:xfrm>
            <a:off x="4317840" y="2971800"/>
            <a:ext cx="3555720" cy="22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300" b="0" strike="noStrike" spc="-1">
                <a:solidFill>
                  <a:srgbClr val="FFFFFF"/>
                </a:solidFill>
                <a:latin typeface="微软雅黑"/>
                <a:ea typeface="微软雅黑"/>
              </a:rPr>
              <a:t>感谢您下载包图网平台上提供的PPT作品，为了您和包图网以及原创作者的利益，请勿复制、传播、销售，否则将承担法律责任！包图网将对作品进行维权，按照传播下载次数进行十倍的索取赔偿！</a:t>
            </a:r>
            <a:endParaRPr lang="en-US" sz="300" b="0" strike="noStrike" spc="-1">
              <a:latin typeface="Arial"/>
            </a:endParaRPr>
          </a:p>
          <a:p>
            <a:pPr>
              <a:lnSpc>
                <a:spcPct val="100000"/>
              </a:lnSpc>
            </a:pPr>
            <a:r>
              <a:rPr lang="en-US" sz="600" b="0" strike="noStrike" spc="-1">
                <a:solidFill>
                  <a:srgbClr val="FFFFFF"/>
                </a:solidFill>
                <a:latin typeface="微软雅黑"/>
                <a:ea typeface="微软雅黑"/>
              </a:rPr>
              <a:t>ibaotu.com</a:t>
            </a:r>
            <a:endParaRPr lang="en-US" sz="600" b="0" strike="noStrike" spc="-1">
              <a:latin typeface="Arial"/>
            </a:endParaRPr>
          </a:p>
        </p:txBody>
      </p:sp>
      <p:grpSp>
        <p:nvGrpSpPr>
          <p:cNvPr id="123" name="Group 2"/>
          <p:cNvGrpSpPr/>
          <p:nvPr/>
        </p:nvGrpSpPr>
        <p:grpSpPr>
          <a:xfrm>
            <a:off x="0" y="379800"/>
            <a:ext cx="1946160" cy="553320"/>
            <a:chOff x="0" y="379800"/>
            <a:chExt cx="1946160" cy="553320"/>
          </a:xfrm>
        </p:grpSpPr>
        <p:sp>
          <p:nvSpPr>
            <p:cNvPr id="124" name="CustomShape 3"/>
            <p:cNvSpPr/>
            <p:nvPr/>
          </p:nvSpPr>
          <p:spPr>
            <a:xfrm>
              <a:off x="0" y="379800"/>
              <a:ext cx="1946160" cy="55332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125" name="CustomShape 4"/>
            <p:cNvSpPr/>
            <p:nvPr/>
          </p:nvSpPr>
          <p:spPr>
            <a:xfrm>
              <a:off x="0" y="656640"/>
              <a:ext cx="1946160" cy="276480"/>
            </a:xfrm>
            <a:custGeom>
              <a:avLst/>
              <a:gdLst/>
              <a:ahLst/>
              <a:cxnLst/>
              <a:rect l="l" t="t" r="r" b="b"/>
              <a:pathLst>
                <a:path w="3686629" h="714829">
                  <a:moveTo>
                    <a:pt x="0" y="0"/>
                  </a:moveTo>
                  <a:lnTo>
                    <a:pt x="3686629" y="0"/>
                  </a:lnTo>
                  <a:lnTo>
                    <a:pt x="3435202" y="714829"/>
                  </a:lnTo>
                  <a:lnTo>
                    <a:pt x="0" y="714829"/>
                  </a:lnTo>
                  <a:lnTo>
                    <a:pt x="0" y="0"/>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126" name="CustomShape 5"/>
            <p:cNvSpPr/>
            <p:nvPr/>
          </p:nvSpPr>
          <p:spPr>
            <a:xfrm>
              <a:off x="1362960" y="432000"/>
              <a:ext cx="521280" cy="44928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27" name="CustomShape 6"/>
            <p:cNvSpPr/>
            <p:nvPr/>
          </p:nvSpPr>
          <p:spPr>
            <a:xfrm>
              <a:off x="1499040" y="542520"/>
              <a:ext cx="248760" cy="22932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grpSp>
        <p:nvGrpSpPr>
          <p:cNvPr id="128" name="Group 7"/>
          <p:cNvGrpSpPr/>
          <p:nvPr/>
        </p:nvGrpSpPr>
        <p:grpSpPr>
          <a:xfrm>
            <a:off x="0" y="379800"/>
            <a:ext cx="1123200" cy="553320"/>
            <a:chOff x="0" y="379800"/>
            <a:chExt cx="1123200" cy="553320"/>
          </a:xfrm>
        </p:grpSpPr>
        <p:grpSp>
          <p:nvGrpSpPr>
            <p:cNvPr id="129" name="Group 8"/>
            <p:cNvGrpSpPr/>
            <p:nvPr/>
          </p:nvGrpSpPr>
          <p:grpSpPr>
            <a:xfrm>
              <a:off x="0" y="379800"/>
              <a:ext cx="481320" cy="553320"/>
              <a:chOff x="0" y="379800"/>
              <a:chExt cx="481320" cy="553320"/>
            </a:xfrm>
          </p:grpSpPr>
          <p:sp>
            <p:nvSpPr>
              <p:cNvPr id="130" name="CustomShape 9"/>
              <p:cNvSpPr/>
              <p:nvPr/>
            </p:nvSpPr>
            <p:spPr>
              <a:xfrm flipV="1">
                <a:off x="36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131" name="CustomShape 10"/>
              <p:cNvSpPr/>
              <p:nvPr/>
            </p:nvSpPr>
            <p:spPr>
              <a:xfrm>
                <a:off x="16056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132" name="CustomShape 11"/>
              <p:cNvSpPr/>
              <p:nvPr/>
            </p:nvSpPr>
            <p:spPr>
              <a:xfrm flipV="1">
                <a:off x="16056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133" name="CustomShape 12"/>
              <p:cNvSpPr/>
              <p:nvPr/>
            </p:nvSpPr>
            <p:spPr>
              <a:xfrm>
                <a:off x="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sp>
          <p:nvSpPr>
            <p:cNvPr id="134" name="CustomShape 13"/>
            <p:cNvSpPr/>
            <p:nvPr/>
          </p:nvSpPr>
          <p:spPr>
            <a:xfrm flipV="1">
              <a:off x="32112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135" name="CustomShape 14"/>
            <p:cNvSpPr/>
            <p:nvPr/>
          </p:nvSpPr>
          <p:spPr>
            <a:xfrm>
              <a:off x="48168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136" name="CustomShape 15"/>
            <p:cNvSpPr/>
            <p:nvPr/>
          </p:nvSpPr>
          <p:spPr>
            <a:xfrm flipV="1">
              <a:off x="48168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137" name="CustomShape 16"/>
            <p:cNvSpPr/>
            <p:nvPr/>
          </p:nvSpPr>
          <p:spPr>
            <a:xfrm>
              <a:off x="32076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138" name="CustomShape 17"/>
            <p:cNvSpPr/>
            <p:nvPr/>
          </p:nvSpPr>
          <p:spPr>
            <a:xfrm flipV="1">
              <a:off x="64224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139" name="CustomShape 18"/>
            <p:cNvSpPr/>
            <p:nvPr/>
          </p:nvSpPr>
          <p:spPr>
            <a:xfrm>
              <a:off x="80244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140" name="CustomShape 19"/>
            <p:cNvSpPr/>
            <p:nvPr/>
          </p:nvSpPr>
          <p:spPr>
            <a:xfrm flipV="1">
              <a:off x="80244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141" name="CustomShape 20"/>
            <p:cNvSpPr/>
            <p:nvPr/>
          </p:nvSpPr>
          <p:spPr>
            <a:xfrm>
              <a:off x="64188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grpSp>
        <p:nvGrpSpPr>
          <p:cNvPr id="142" name="Group 21"/>
          <p:cNvGrpSpPr/>
          <p:nvPr/>
        </p:nvGrpSpPr>
        <p:grpSpPr>
          <a:xfrm>
            <a:off x="0" y="6706080"/>
            <a:ext cx="12191760" cy="150120"/>
            <a:chOff x="0" y="6706080"/>
            <a:chExt cx="12191760" cy="150120"/>
          </a:xfrm>
        </p:grpSpPr>
        <p:sp>
          <p:nvSpPr>
            <p:cNvPr id="143" name="CustomShape 22"/>
            <p:cNvSpPr/>
            <p:nvPr/>
          </p:nvSpPr>
          <p:spPr>
            <a:xfrm>
              <a:off x="0" y="6706080"/>
              <a:ext cx="12191760" cy="15012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144" name="CustomShape 23"/>
            <p:cNvSpPr/>
            <p:nvPr/>
          </p:nvSpPr>
          <p:spPr>
            <a:xfrm>
              <a:off x="0" y="6780960"/>
              <a:ext cx="12191760" cy="74880"/>
            </a:xfrm>
            <a:prstGeom prst="rect">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grpSp>
      <p:sp>
        <p:nvSpPr>
          <p:cNvPr id="145" name="PlaceHolder 24"/>
          <p:cNvSpPr>
            <a:spLocks noGrp="1"/>
          </p:cNvSpPr>
          <p:nvPr>
            <p:ph type="body"/>
          </p:nvPr>
        </p:nvSpPr>
        <p:spPr>
          <a:xfrm>
            <a:off x="768960" y="1781640"/>
            <a:ext cx="2143080" cy="214524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146" name="PlaceHolder 25"/>
          <p:cNvSpPr>
            <a:spLocks noGrp="1"/>
          </p:cNvSpPr>
          <p:nvPr>
            <p:ph type="body"/>
          </p:nvPr>
        </p:nvSpPr>
        <p:spPr>
          <a:xfrm>
            <a:off x="2899080" y="3915360"/>
            <a:ext cx="2144880" cy="213480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147" name="PlaceHolder 26"/>
          <p:cNvSpPr>
            <a:spLocks noGrp="1"/>
          </p:cNvSpPr>
          <p:nvPr>
            <p:ph type="body"/>
          </p:nvPr>
        </p:nvSpPr>
        <p:spPr>
          <a:xfrm>
            <a:off x="5034600" y="1781640"/>
            <a:ext cx="2133360" cy="213336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148" name="PlaceHolder 27"/>
          <p:cNvSpPr>
            <a:spLocks noGrp="1"/>
          </p:cNvSpPr>
          <p:nvPr>
            <p:ph type="body"/>
          </p:nvPr>
        </p:nvSpPr>
        <p:spPr>
          <a:xfrm>
            <a:off x="9300960" y="1781640"/>
            <a:ext cx="2123280" cy="213336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149" name="PlaceHolder 28"/>
          <p:cNvSpPr>
            <a:spLocks noGrp="1"/>
          </p:cNvSpPr>
          <p:nvPr>
            <p:ph type="sldNum"/>
          </p:nvPr>
        </p:nvSpPr>
        <p:spPr>
          <a:xfrm>
            <a:off x="11025360" y="490680"/>
            <a:ext cx="583920" cy="364680"/>
          </a:xfrm>
          <a:prstGeom prst="rect">
            <a:avLst/>
          </a:prstGeom>
        </p:spPr>
        <p:txBody>
          <a:bodyPr anchor="ctr">
            <a:noAutofit/>
          </a:bodyPr>
          <a:lstStyle/>
          <a:p>
            <a:pPr algn="ctr">
              <a:lnSpc>
                <a:spcPct val="100000"/>
              </a:lnSpc>
            </a:pPr>
            <a:fld id="{93D9F311-1EF7-4B02-B5AE-12AF675713A6}" type="slidenum">
              <a:rPr lang="en-US" sz="1100" b="0" i="1" strike="noStrike" spc="-1">
                <a:solidFill>
                  <a:srgbClr val="FFFFFF"/>
                </a:solidFill>
                <a:latin typeface="Century Gothic"/>
                <a:ea typeface="微软雅黑"/>
              </a:rPr>
              <a:t>‹#›</a:t>
            </a:fld>
            <a:endParaRPr lang="en-US" sz="1100" b="0" strike="noStrike" spc="-1">
              <a:latin typeface="Times New Roman"/>
            </a:endParaRPr>
          </a:p>
        </p:txBody>
      </p:sp>
      <p:sp>
        <p:nvSpPr>
          <p:cNvPr id="150" name="PlaceHolder 29"/>
          <p:cNvSpPr>
            <a:spLocks noGrp="1"/>
          </p:cNvSpPr>
          <p:nvPr>
            <p:ph type="title"/>
          </p:nvPr>
        </p:nvSpPr>
        <p:spPr>
          <a:xfrm>
            <a:off x="609480" y="273600"/>
            <a:ext cx="10972440" cy="1144800"/>
          </a:xfrm>
          <a:prstGeom prst="rect">
            <a:avLst/>
          </a:prstGeom>
        </p:spPr>
        <p:txBody>
          <a:bodyPr lIns="0" tIns="0" rIns="0" bIns="0" anchor="ctr">
            <a:noAutofit/>
          </a:bodyPr>
          <a:lstStyle/>
          <a:p>
            <a:r>
              <a:rPr lang="zh-CN" sz="18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7" name="CustomShape 1"/>
          <p:cNvSpPr/>
          <p:nvPr/>
        </p:nvSpPr>
        <p:spPr>
          <a:xfrm>
            <a:off x="4317840" y="2971800"/>
            <a:ext cx="3555720" cy="22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300" b="0" strike="noStrike" spc="-1">
                <a:solidFill>
                  <a:srgbClr val="FFFFFF"/>
                </a:solidFill>
                <a:latin typeface="微软雅黑"/>
                <a:ea typeface="微软雅黑"/>
              </a:rPr>
              <a:t>感谢您下载包图网平台上提供的PPT作品，为了您和包图网以及原创作者的利益，请勿复制、传播、销售，否则将承担法律责任！包图网将对作品进行维权，按照传播下载次数进行十倍的索取赔偿！</a:t>
            </a:r>
            <a:endParaRPr lang="en-US" sz="300" b="0" strike="noStrike" spc="-1">
              <a:latin typeface="Arial"/>
            </a:endParaRPr>
          </a:p>
          <a:p>
            <a:pPr>
              <a:lnSpc>
                <a:spcPct val="100000"/>
              </a:lnSpc>
            </a:pPr>
            <a:r>
              <a:rPr lang="en-US" sz="600" b="0" strike="noStrike" spc="-1">
                <a:solidFill>
                  <a:srgbClr val="FFFFFF"/>
                </a:solidFill>
                <a:latin typeface="微软雅黑"/>
                <a:ea typeface="微软雅黑"/>
              </a:rPr>
              <a:t>ibaotu.com</a:t>
            </a:r>
            <a:endParaRPr lang="en-US" sz="600" b="0" strike="noStrike" spc="-1">
              <a:latin typeface="Arial"/>
            </a:endParaRPr>
          </a:p>
        </p:txBody>
      </p:sp>
      <p:grpSp>
        <p:nvGrpSpPr>
          <p:cNvPr id="188" name="Group 2"/>
          <p:cNvGrpSpPr/>
          <p:nvPr/>
        </p:nvGrpSpPr>
        <p:grpSpPr>
          <a:xfrm>
            <a:off x="0" y="379800"/>
            <a:ext cx="1946160" cy="553320"/>
            <a:chOff x="0" y="379800"/>
            <a:chExt cx="1946160" cy="553320"/>
          </a:xfrm>
        </p:grpSpPr>
        <p:sp>
          <p:nvSpPr>
            <p:cNvPr id="189" name="CustomShape 3"/>
            <p:cNvSpPr/>
            <p:nvPr/>
          </p:nvSpPr>
          <p:spPr>
            <a:xfrm>
              <a:off x="0" y="379800"/>
              <a:ext cx="1946160" cy="55332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190" name="CustomShape 4"/>
            <p:cNvSpPr/>
            <p:nvPr/>
          </p:nvSpPr>
          <p:spPr>
            <a:xfrm>
              <a:off x="0" y="656640"/>
              <a:ext cx="1946160" cy="276480"/>
            </a:xfrm>
            <a:custGeom>
              <a:avLst/>
              <a:gdLst/>
              <a:ahLst/>
              <a:cxnLst/>
              <a:rect l="l" t="t" r="r" b="b"/>
              <a:pathLst>
                <a:path w="3686629" h="714829">
                  <a:moveTo>
                    <a:pt x="0" y="0"/>
                  </a:moveTo>
                  <a:lnTo>
                    <a:pt x="3686629" y="0"/>
                  </a:lnTo>
                  <a:lnTo>
                    <a:pt x="3435202" y="714829"/>
                  </a:lnTo>
                  <a:lnTo>
                    <a:pt x="0" y="714829"/>
                  </a:lnTo>
                  <a:lnTo>
                    <a:pt x="0" y="0"/>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191" name="CustomShape 5"/>
            <p:cNvSpPr/>
            <p:nvPr/>
          </p:nvSpPr>
          <p:spPr>
            <a:xfrm>
              <a:off x="1362960" y="432000"/>
              <a:ext cx="521280" cy="44928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92" name="CustomShape 6"/>
            <p:cNvSpPr/>
            <p:nvPr/>
          </p:nvSpPr>
          <p:spPr>
            <a:xfrm>
              <a:off x="1499040" y="542520"/>
              <a:ext cx="248760" cy="22932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grpSp>
        <p:nvGrpSpPr>
          <p:cNvPr id="193" name="Group 7"/>
          <p:cNvGrpSpPr/>
          <p:nvPr/>
        </p:nvGrpSpPr>
        <p:grpSpPr>
          <a:xfrm>
            <a:off x="0" y="379800"/>
            <a:ext cx="1123200" cy="553320"/>
            <a:chOff x="0" y="379800"/>
            <a:chExt cx="1123200" cy="553320"/>
          </a:xfrm>
        </p:grpSpPr>
        <p:grpSp>
          <p:nvGrpSpPr>
            <p:cNvPr id="194" name="Group 8"/>
            <p:cNvGrpSpPr/>
            <p:nvPr/>
          </p:nvGrpSpPr>
          <p:grpSpPr>
            <a:xfrm>
              <a:off x="0" y="379800"/>
              <a:ext cx="481320" cy="553320"/>
              <a:chOff x="0" y="379800"/>
              <a:chExt cx="481320" cy="553320"/>
            </a:xfrm>
          </p:grpSpPr>
          <p:sp>
            <p:nvSpPr>
              <p:cNvPr id="195" name="CustomShape 9"/>
              <p:cNvSpPr/>
              <p:nvPr/>
            </p:nvSpPr>
            <p:spPr>
              <a:xfrm flipV="1">
                <a:off x="36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196" name="CustomShape 10"/>
              <p:cNvSpPr/>
              <p:nvPr/>
            </p:nvSpPr>
            <p:spPr>
              <a:xfrm>
                <a:off x="16056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197" name="CustomShape 11"/>
              <p:cNvSpPr/>
              <p:nvPr/>
            </p:nvSpPr>
            <p:spPr>
              <a:xfrm flipV="1">
                <a:off x="16056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198" name="CustomShape 12"/>
              <p:cNvSpPr/>
              <p:nvPr/>
            </p:nvSpPr>
            <p:spPr>
              <a:xfrm>
                <a:off x="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sp>
          <p:nvSpPr>
            <p:cNvPr id="199" name="CustomShape 13"/>
            <p:cNvSpPr/>
            <p:nvPr/>
          </p:nvSpPr>
          <p:spPr>
            <a:xfrm flipV="1">
              <a:off x="32112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200" name="CustomShape 14"/>
            <p:cNvSpPr/>
            <p:nvPr/>
          </p:nvSpPr>
          <p:spPr>
            <a:xfrm>
              <a:off x="48168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201" name="CustomShape 15"/>
            <p:cNvSpPr/>
            <p:nvPr/>
          </p:nvSpPr>
          <p:spPr>
            <a:xfrm flipV="1">
              <a:off x="48168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202" name="CustomShape 16"/>
            <p:cNvSpPr/>
            <p:nvPr/>
          </p:nvSpPr>
          <p:spPr>
            <a:xfrm>
              <a:off x="32076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203" name="CustomShape 17"/>
            <p:cNvSpPr/>
            <p:nvPr/>
          </p:nvSpPr>
          <p:spPr>
            <a:xfrm flipV="1">
              <a:off x="64224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204" name="CustomShape 18"/>
            <p:cNvSpPr/>
            <p:nvPr/>
          </p:nvSpPr>
          <p:spPr>
            <a:xfrm>
              <a:off x="80244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205" name="CustomShape 19"/>
            <p:cNvSpPr/>
            <p:nvPr/>
          </p:nvSpPr>
          <p:spPr>
            <a:xfrm flipV="1">
              <a:off x="80244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206" name="CustomShape 20"/>
            <p:cNvSpPr/>
            <p:nvPr/>
          </p:nvSpPr>
          <p:spPr>
            <a:xfrm>
              <a:off x="64188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grpSp>
        <p:nvGrpSpPr>
          <p:cNvPr id="207" name="Group 21"/>
          <p:cNvGrpSpPr/>
          <p:nvPr/>
        </p:nvGrpSpPr>
        <p:grpSpPr>
          <a:xfrm>
            <a:off x="0" y="6706080"/>
            <a:ext cx="12191760" cy="150120"/>
            <a:chOff x="0" y="6706080"/>
            <a:chExt cx="12191760" cy="150120"/>
          </a:xfrm>
        </p:grpSpPr>
        <p:sp>
          <p:nvSpPr>
            <p:cNvPr id="208" name="CustomShape 22"/>
            <p:cNvSpPr/>
            <p:nvPr/>
          </p:nvSpPr>
          <p:spPr>
            <a:xfrm>
              <a:off x="0" y="6706080"/>
              <a:ext cx="12191760" cy="15012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209" name="CustomShape 23"/>
            <p:cNvSpPr/>
            <p:nvPr/>
          </p:nvSpPr>
          <p:spPr>
            <a:xfrm>
              <a:off x="0" y="6780960"/>
              <a:ext cx="12191760" cy="74880"/>
            </a:xfrm>
            <a:prstGeom prst="rect">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grpSp>
      <p:sp>
        <p:nvSpPr>
          <p:cNvPr id="210" name="PlaceHolder 24"/>
          <p:cNvSpPr>
            <a:spLocks noGrp="1"/>
          </p:cNvSpPr>
          <p:nvPr>
            <p:ph type="body"/>
          </p:nvPr>
        </p:nvSpPr>
        <p:spPr>
          <a:xfrm>
            <a:off x="874800" y="2133720"/>
            <a:ext cx="2496600" cy="185508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211" name="PlaceHolder 25"/>
          <p:cNvSpPr>
            <a:spLocks noGrp="1"/>
          </p:cNvSpPr>
          <p:nvPr>
            <p:ph type="body"/>
          </p:nvPr>
        </p:nvSpPr>
        <p:spPr>
          <a:xfrm>
            <a:off x="3523320" y="2133720"/>
            <a:ext cx="2496600" cy="185508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212" name="PlaceHolder 26"/>
          <p:cNvSpPr>
            <a:spLocks noGrp="1"/>
          </p:cNvSpPr>
          <p:nvPr>
            <p:ph type="body"/>
          </p:nvPr>
        </p:nvSpPr>
        <p:spPr>
          <a:xfrm>
            <a:off x="6171840" y="2133720"/>
            <a:ext cx="2496600" cy="185508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213" name="PlaceHolder 27"/>
          <p:cNvSpPr>
            <a:spLocks noGrp="1"/>
          </p:cNvSpPr>
          <p:nvPr>
            <p:ph type="body"/>
          </p:nvPr>
        </p:nvSpPr>
        <p:spPr>
          <a:xfrm>
            <a:off x="8820360" y="2133720"/>
            <a:ext cx="2496600" cy="185508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214" name="PlaceHolder 28"/>
          <p:cNvSpPr>
            <a:spLocks noGrp="1"/>
          </p:cNvSpPr>
          <p:nvPr>
            <p:ph type="title"/>
          </p:nvPr>
        </p:nvSpPr>
        <p:spPr>
          <a:xfrm>
            <a:off x="609480" y="273600"/>
            <a:ext cx="10972440" cy="1144800"/>
          </a:xfrm>
          <a:prstGeom prst="rect">
            <a:avLst/>
          </a:prstGeom>
        </p:spPr>
        <p:txBody>
          <a:bodyPr lIns="0" tIns="0" rIns="0" bIns="0" anchor="ctr">
            <a:noAutofit/>
          </a:bodyPr>
          <a:lstStyle/>
          <a:p>
            <a:r>
              <a:rPr lang="zh-CN" sz="18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51" name="CustomShape 1"/>
          <p:cNvSpPr/>
          <p:nvPr/>
        </p:nvSpPr>
        <p:spPr>
          <a:xfrm>
            <a:off x="4317840" y="2971800"/>
            <a:ext cx="3555720" cy="22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300" b="0" strike="noStrike" spc="-1">
                <a:solidFill>
                  <a:srgbClr val="FFFFFF"/>
                </a:solidFill>
                <a:latin typeface="微软雅黑"/>
                <a:ea typeface="微软雅黑"/>
              </a:rPr>
              <a:t>感谢您下载包图网平台上提供的PPT作品，为了您和包图网以及原创作者的利益，请勿复制、传播、销售，否则将承担法律责任！包图网将对作品进行维权，按照传播下载次数进行十倍的索取赔偿！</a:t>
            </a:r>
            <a:endParaRPr lang="en-US" sz="300" b="0" strike="noStrike" spc="-1">
              <a:latin typeface="Arial"/>
            </a:endParaRPr>
          </a:p>
          <a:p>
            <a:pPr>
              <a:lnSpc>
                <a:spcPct val="100000"/>
              </a:lnSpc>
            </a:pPr>
            <a:r>
              <a:rPr lang="en-US" sz="600" b="0" strike="noStrike" spc="-1">
                <a:solidFill>
                  <a:srgbClr val="FFFFFF"/>
                </a:solidFill>
                <a:latin typeface="微软雅黑"/>
                <a:ea typeface="微软雅黑"/>
              </a:rPr>
              <a:t>ibaotu.com</a:t>
            </a:r>
            <a:endParaRPr lang="en-US" sz="600" b="0" strike="noStrike" spc="-1">
              <a:latin typeface="Arial"/>
            </a:endParaRPr>
          </a:p>
        </p:txBody>
      </p:sp>
      <p:grpSp>
        <p:nvGrpSpPr>
          <p:cNvPr id="252" name="Group 2"/>
          <p:cNvGrpSpPr/>
          <p:nvPr/>
        </p:nvGrpSpPr>
        <p:grpSpPr>
          <a:xfrm>
            <a:off x="0" y="379800"/>
            <a:ext cx="1946160" cy="553320"/>
            <a:chOff x="0" y="379800"/>
            <a:chExt cx="1946160" cy="553320"/>
          </a:xfrm>
        </p:grpSpPr>
        <p:sp>
          <p:nvSpPr>
            <p:cNvPr id="253" name="CustomShape 3"/>
            <p:cNvSpPr/>
            <p:nvPr/>
          </p:nvSpPr>
          <p:spPr>
            <a:xfrm>
              <a:off x="0" y="379800"/>
              <a:ext cx="1946160" cy="55332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254" name="CustomShape 4"/>
            <p:cNvSpPr/>
            <p:nvPr/>
          </p:nvSpPr>
          <p:spPr>
            <a:xfrm>
              <a:off x="0" y="656640"/>
              <a:ext cx="1946160" cy="276480"/>
            </a:xfrm>
            <a:custGeom>
              <a:avLst/>
              <a:gdLst/>
              <a:ahLst/>
              <a:cxnLst/>
              <a:rect l="l" t="t" r="r" b="b"/>
              <a:pathLst>
                <a:path w="3686629" h="714829">
                  <a:moveTo>
                    <a:pt x="0" y="0"/>
                  </a:moveTo>
                  <a:lnTo>
                    <a:pt x="3686629" y="0"/>
                  </a:lnTo>
                  <a:lnTo>
                    <a:pt x="3435202" y="714829"/>
                  </a:lnTo>
                  <a:lnTo>
                    <a:pt x="0" y="714829"/>
                  </a:lnTo>
                  <a:lnTo>
                    <a:pt x="0" y="0"/>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255" name="CustomShape 5"/>
            <p:cNvSpPr/>
            <p:nvPr/>
          </p:nvSpPr>
          <p:spPr>
            <a:xfrm>
              <a:off x="1362960" y="432000"/>
              <a:ext cx="521280" cy="44928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56" name="CustomShape 6"/>
            <p:cNvSpPr/>
            <p:nvPr/>
          </p:nvSpPr>
          <p:spPr>
            <a:xfrm>
              <a:off x="1499040" y="542520"/>
              <a:ext cx="248760" cy="22932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grpSp>
        <p:nvGrpSpPr>
          <p:cNvPr id="257" name="Group 7"/>
          <p:cNvGrpSpPr/>
          <p:nvPr/>
        </p:nvGrpSpPr>
        <p:grpSpPr>
          <a:xfrm>
            <a:off x="0" y="379800"/>
            <a:ext cx="1123200" cy="553320"/>
            <a:chOff x="0" y="379800"/>
            <a:chExt cx="1123200" cy="553320"/>
          </a:xfrm>
        </p:grpSpPr>
        <p:grpSp>
          <p:nvGrpSpPr>
            <p:cNvPr id="258" name="Group 8"/>
            <p:cNvGrpSpPr/>
            <p:nvPr/>
          </p:nvGrpSpPr>
          <p:grpSpPr>
            <a:xfrm>
              <a:off x="0" y="379800"/>
              <a:ext cx="481320" cy="553320"/>
              <a:chOff x="0" y="379800"/>
              <a:chExt cx="481320" cy="553320"/>
            </a:xfrm>
          </p:grpSpPr>
          <p:sp>
            <p:nvSpPr>
              <p:cNvPr id="259" name="CustomShape 9"/>
              <p:cNvSpPr/>
              <p:nvPr/>
            </p:nvSpPr>
            <p:spPr>
              <a:xfrm flipV="1">
                <a:off x="36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260" name="CustomShape 10"/>
              <p:cNvSpPr/>
              <p:nvPr/>
            </p:nvSpPr>
            <p:spPr>
              <a:xfrm>
                <a:off x="16056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261" name="CustomShape 11"/>
              <p:cNvSpPr/>
              <p:nvPr/>
            </p:nvSpPr>
            <p:spPr>
              <a:xfrm flipV="1">
                <a:off x="16056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262" name="CustomShape 12"/>
              <p:cNvSpPr/>
              <p:nvPr/>
            </p:nvSpPr>
            <p:spPr>
              <a:xfrm>
                <a:off x="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sp>
          <p:nvSpPr>
            <p:cNvPr id="263" name="CustomShape 13"/>
            <p:cNvSpPr/>
            <p:nvPr/>
          </p:nvSpPr>
          <p:spPr>
            <a:xfrm flipV="1">
              <a:off x="32112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264" name="CustomShape 14"/>
            <p:cNvSpPr/>
            <p:nvPr/>
          </p:nvSpPr>
          <p:spPr>
            <a:xfrm>
              <a:off x="48168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265" name="CustomShape 15"/>
            <p:cNvSpPr/>
            <p:nvPr/>
          </p:nvSpPr>
          <p:spPr>
            <a:xfrm flipV="1">
              <a:off x="48168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266" name="CustomShape 16"/>
            <p:cNvSpPr/>
            <p:nvPr/>
          </p:nvSpPr>
          <p:spPr>
            <a:xfrm>
              <a:off x="32076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267" name="CustomShape 17"/>
            <p:cNvSpPr/>
            <p:nvPr/>
          </p:nvSpPr>
          <p:spPr>
            <a:xfrm flipV="1">
              <a:off x="64224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268" name="CustomShape 18"/>
            <p:cNvSpPr/>
            <p:nvPr/>
          </p:nvSpPr>
          <p:spPr>
            <a:xfrm>
              <a:off x="80244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269" name="CustomShape 19"/>
            <p:cNvSpPr/>
            <p:nvPr/>
          </p:nvSpPr>
          <p:spPr>
            <a:xfrm flipV="1">
              <a:off x="80244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270" name="CustomShape 20"/>
            <p:cNvSpPr/>
            <p:nvPr/>
          </p:nvSpPr>
          <p:spPr>
            <a:xfrm>
              <a:off x="64188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grpSp>
        <p:nvGrpSpPr>
          <p:cNvPr id="271" name="Group 21"/>
          <p:cNvGrpSpPr/>
          <p:nvPr/>
        </p:nvGrpSpPr>
        <p:grpSpPr>
          <a:xfrm>
            <a:off x="0" y="6706080"/>
            <a:ext cx="12191760" cy="150120"/>
            <a:chOff x="0" y="6706080"/>
            <a:chExt cx="12191760" cy="150120"/>
          </a:xfrm>
        </p:grpSpPr>
        <p:sp>
          <p:nvSpPr>
            <p:cNvPr id="272" name="CustomShape 22"/>
            <p:cNvSpPr/>
            <p:nvPr/>
          </p:nvSpPr>
          <p:spPr>
            <a:xfrm>
              <a:off x="0" y="6706080"/>
              <a:ext cx="12191760" cy="15012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273" name="CustomShape 23"/>
            <p:cNvSpPr/>
            <p:nvPr/>
          </p:nvSpPr>
          <p:spPr>
            <a:xfrm>
              <a:off x="0" y="6780960"/>
              <a:ext cx="12191760" cy="74880"/>
            </a:xfrm>
            <a:prstGeom prst="rect">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grpSp>
      <p:sp>
        <p:nvSpPr>
          <p:cNvPr id="274" name="PlaceHolder 24"/>
          <p:cNvSpPr>
            <a:spLocks noGrp="1"/>
          </p:cNvSpPr>
          <p:nvPr>
            <p:ph type="body"/>
          </p:nvPr>
        </p:nvSpPr>
        <p:spPr>
          <a:xfrm>
            <a:off x="5406480" y="1606680"/>
            <a:ext cx="3187800" cy="206640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275" name="PlaceHolder 25"/>
          <p:cNvSpPr>
            <a:spLocks noGrp="1"/>
          </p:cNvSpPr>
          <p:nvPr>
            <p:ph type="body"/>
          </p:nvPr>
        </p:nvSpPr>
        <p:spPr>
          <a:xfrm>
            <a:off x="5406480" y="3968640"/>
            <a:ext cx="1445040" cy="204408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276" name="PlaceHolder 26"/>
          <p:cNvSpPr>
            <a:spLocks noGrp="1"/>
          </p:cNvSpPr>
          <p:nvPr>
            <p:ph type="body"/>
          </p:nvPr>
        </p:nvSpPr>
        <p:spPr>
          <a:xfrm>
            <a:off x="7161480" y="3968640"/>
            <a:ext cx="1445040" cy="204408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277" name="PlaceHolder 27"/>
          <p:cNvSpPr>
            <a:spLocks noGrp="1"/>
          </p:cNvSpPr>
          <p:nvPr>
            <p:ph type="body"/>
          </p:nvPr>
        </p:nvSpPr>
        <p:spPr>
          <a:xfrm>
            <a:off x="8904240" y="1606680"/>
            <a:ext cx="2080440" cy="4406040"/>
          </a:xfrm>
          <a:prstGeom prst="rect">
            <a:avLst/>
          </a:prstGeom>
        </p:spPr>
        <p:txBody>
          <a:bodyPr anchor="ctr">
            <a:noAutofit/>
          </a:bodyPr>
          <a:lstStyle/>
          <a:p>
            <a:pPr marL="432000" indent="-324000">
              <a:spcBef>
                <a:spcPts val="1417"/>
              </a:spcBef>
              <a:buClr>
                <a:srgbClr val="000000"/>
              </a:buClr>
              <a:buSzPct val="45000"/>
              <a:buFont typeface="Wingdings" charset="2"/>
              <a:buChar char=""/>
            </a:pPr>
            <a:r>
              <a:rPr lang="zh-C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1800" b="0" strike="noStrike" spc="-1">
                <a:solidFill>
                  <a:srgbClr val="000000"/>
                </a:solidFill>
                <a:latin typeface="Arial"/>
              </a:rPr>
              <a:t>Seventh Outline Level</a:t>
            </a:r>
          </a:p>
        </p:txBody>
      </p:sp>
      <p:sp>
        <p:nvSpPr>
          <p:cNvPr id="278" name="PlaceHolder 28"/>
          <p:cNvSpPr>
            <a:spLocks noGrp="1"/>
          </p:cNvSpPr>
          <p:nvPr>
            <p:ph type="title"/>
          </p:nvPr>
        </p:nvSpPr>
        <p:spPr>
          <a:xfrm>
            <a:off x="609480" y="273600"/>
            <a:ext cx="10972440" cy="1144800"/>
          </a:xfrm>
          <a:prstGeom prst="rect">
            <a:avLst/>
          </a:prstGeom>
        </p:spPr>
        <p:txBody>
          <a:bodyPr lIns="0" tIns="0" rIns="0" bIns="0" anchor="ctr">
            <a:noAutofit/>
          </a:bodyPr>
          <a:lstStyle/>
          <a:p>
            <a:r>
              <a:rPr lang="zh-CN" sz="18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15" name="CustomShape 1"/>
          <p:cNvSpPr/>
          <p:nvPr/>
        </p:nvSpPr>
        <p:spPr>
          <a:xfrm>
            <a:off x="4317840" y="2971800"/>
            <a:ext cx="3555720" cy="22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300" b="0" strike="noStrike" spc="-1">
                <a:solidFill>
                  <a:srgbClr val="FFFFFF"/>
                </a:solidFill>
                <a:latin typeface="微软雅黑"/>
                <a:ea typeface="微软雅黑"/>
              </a:rPr>
              <a:t>感谢您下载包图网平台上提供的PPT作品，为了您和包图网以及原创作者的利益，请勿复制、传播、销售，否则将承担法律责任！包图网将对作品进行维权，按照传播下载次数进行十倍的索取赔偿！</a:t>
            </a:r>
            <a:endParaRPr lang="en-US" sz="300" b="0" strike="noStrike" spc="-1">
              <a:latin typeface="Arial"/>
            </a:endParaRPr>
          </a:p>
          <a:p>
            <a:pPr>
              <a:lnSpc>
                <a:spcPct val="100000"/>
              </a:lnSpc>
            </a:pPr>
            <a:r>
              <a:rPr lang="en-US" sz="600" b="0" strike="noStrike" spc="-1">
                <a:solidFill>
                  <a:srgbClr val="FFFFFF"/>
                </a:solidFill>
                <a:latin typeface="微软雅黑"/>
                <a:ea typeface="微软雅黑"/>
              </a:rPr>
              <a:t>ibaotu.com</a:t>
            </a:r>
            <a:endParaRPr lang="en-US" sz="600" b="0" strike="noStrike" spc="-1">
              <a:latin typeface="Arial"/>
            </a:endParaRPr>
          </a:p>
        </p:txBody>
      </p:sp>
      <p:grpSp>
        <p:nvGrpSpPr>
          <p:cNvPr id="316" name="Group 2"/>
          <p:cNvGrpSpPr/>
          <p:nvPr/>
        </p:nvGrpSpPr>
        <p:grpSpPr>
          <a:xfrm>
            <a:off x="0" y="379800"/>
            <a:ext cx="1946160" cy="553320"/>
            <a:chOff x="0" y="379800"/>
            <a:chExt cx="1946160" cy="553320"/>
          </a:xfrm>
        </p:grpSpPr>
        <p:sp>
          <p:nvSpPr>
            <p:cNvPr id="317" name="CustomShape 3"/>
            <p:cNvSpPr/>
            <p:nvPr/>
          </p:nvSpPr>
          <p:spPr>
            <a:xfrm>
              <a:off x="0" y="379800"/>
              <a:ext cx="1946160" cy="55332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318" name="CustomShape 4"/>
            <p:cNvSpPr/>
            <p:nvPr/>
          </p:nvSpPr>
          <p:spPr>
            <a:xfrm>
              <a:off x="0" y="656640"/>
              <a:ext cx="1946160" cy="276480"/>
            </a:xfrm>
            <a:custGeom>
              <a:avLst/>
              <a:gdLst/>
              <a:ahLst/>
              <a:cxnLst/>
              <a:rect l="l" t="t" r="r" b="b"/>
              <a:pathLst>
                <a:path w="3686629" h="714829">
                  <a:moveTo>
                    <a:pt x="0" y="0"/>
                  </a:moveTo>
                  <a:lnTo>
                    <a:pt x="3686629" y="0"/>
                  </a:lnTo>
                  <a:lnTo>
                    <a:pt x="3435202" y="714829"/>
                  </a:lnTo>
                  <a:lnTo>
                    <a:pt x="0" y="714829"/>
                  </a:lnTo>
                  <a:lnTo>
                    <a:pt x="0" y="0"/>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319" name="CustomShape 5"/>
            <p:cNvSpPr/>
            <p:nvPr/>
          </p:nvSpPr>
          <p:spPr>
            <a:xfrm>
              <a:off x="1362960" y="432000"/>
              <a:ext cx="521280" cy="44928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20" name="CustomShape 6"/>
            <p:cNvSpPr/>
            <p:nvPr/>
          </p:nvSpPr>
          <p:spPr>
            <a:xfrm>
              <a:off x="1499040" y="542520"/>
              <a:ext cx="248760" cy="22932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grpSp>
        <p:nvGrpSpPr>
          <p:cNvPr id="321" name="Group 7"/>
          <p:cNvGrpSpPr/>
          <p:nvPr/>
        </p:nvGrpSpPr>
        <p:grpSpPr>
          <a:xfrm>
            <a:off x="0" y="379800"/>
            <a:ext cx="1123200" cy="553320"/>
            <a:chOff x="0" y="379800"/>
            <a:chExt cx="1123200" cy="553320"/>
          </a:xfrm>
        </p:grpSpPr>
        <p:grpSp>
          <p:nvGrpSpPr>
            <p:cNvPr id="322" name="Group 8"/>
            <p:cNvGrpSpPr/>
            <p:nvPr/>
          </p:nvGrpSpPr>
          <p:grpSpPr>
            <a:xfrm>
              <a:off x="0" y="379800"/>
              <a:ext cx="481320" cy="553320"/>
              <a:chOff x="0" y="379800"/>
              <a:chExt cx="481320" cy="553320"/>
            </a:xfrm>
          </p:grpSpPr>
          <p:sp>
            <p:nvSpPr>
              <p:cNvPr id="323" name="CustomShape 9"/>
              <p:cNvSpPr/>
              <p:nvPr/>
            </p:nvSpPr>
            <p:spPr>
              <a:xfrm flipV="1">
                <a:off x="36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324" name="CustomShape 10"/>
              <p:cNvSpPr/>
              <p:nvPr/>
            </p:nvSpPr>
            <p:spPr>
              <a:xfrm>
                <a:off x="16056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325" name="CustomShape 11"/>
              <p:cNvSpPr/>
              <p:nvPr/>
            </p:nvSpPr>
            <p:spPr>
              <a:xfrm flipV="1">
                <a:off x="16056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326" name="CustomShape 12"/>
              <p:cNvSpPr/>
              <p:nvPr/>
            </p:nvSpPr>
            <p:spPr>
              <a:xfrm>
                <a:off x="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sp>
          <p:nvSpPr>
            <p:cNvPr id="327" name="CustomShape 13"/>
            <p:cNvSpPr/>
            <p:nvPr/>
          </p:nvSpPr>
          <p:spPr>
            <a:xfrm flipV="1">
              <a:off x="32112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328" name="CustomShape 14"/>
            <p:cNvSpPr/>
            <p:nvPr/>
          </p:nvSpPr>
          <p:spPr>
            <a:xfrm>
              <a:off x="48168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329" name="CustomShape 15"/>
            <p:cNvSpPr/>
            <p:nvPr/>
          </p:nvSpPr>
          <p:spPr>
            <a:xfrm flipV="1">
              <a:off x="48168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330" name="CustomShape 16"/>
            <p:cNvSpPr/>
            <p:nvPr/>
          </p:nvSpPr>
          <p:spPr>
            <a:xfrm>
              <a:off x="32076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331" name="CustomShape 17"/>
            <p:cNvSpPr/>
            <p:nvPr/>
          </p:nvSpPr>
          <p:spPr>
            <a:xfrm flipV="1">
              <a:off x="64224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332" name="CustomShape 18"/>
            <p:cNvSpPr/>
            <p:nvPr/>
          </p:nvSpPr>
          <p:spPr>
            <a:xfrm>
              <a:off x="80244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333" name="CustomShape 19"/>
            <p:cNvSpPr/>
            <p:nvPr/>
          </p:nvSpPr>
          <p:spPr>
            <a:xfrm flipV="1">
              <a:off x="80244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334" name="CustomShape 20"/>
            <p:cNvSpPr/>
            <p:nvPr/>
          </p:nvSpPr>
          <p:spPr>
            <a:xfrm>
              <a:off x="64188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grpSp>
        <p:nvGrpSpPr>
          <p:cNvPr id="335" name="Group 21"/>
          <p:cNvGrpSpPr/>
          <p:nvPr/>
        </p:nvGrpSpPr>
        <p:grpSpPr>
          <a:xfrm>
            <a:off x="0" y="6706080"/>
            <a:ext cx="12191760" cy="150120"/>
            <a:chOff x="0" y="6706080"/>
            <a:chExt cx="12191760" cy="150120"/>
          </a:xfrm>
        </p:grpSpPr>
        <p:sp>
          <p:nvSpPr>
            <p:cNvPr id="336" name="CustomShape 22"/>
            <p:cNvSpPr/>
            <p:nvPr/>
          </p:nvSpPr>
          <p:spPr>
            <a:xfrm>
              <a:off x="0" y="6706080"/>
              <a:ext cx="12191760" cy="15012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337" name="CustomShape 23"/>
            <p:cNvSpPr/>
            <p:nvPr/>
          </p:nvSpPr>
          <p:spPr>
            <a:xfrm>
              <a:off x="0" y="6780960"/>
              <a:ext cx="12191760" cy="74880"/>
            </a:xfrm>
            <a:prstGeom prst="rect">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grpSp>
      <p:sp>
        <p:nvSpPr>
          <p:cNvPr id="338" name="PlaceHolder 24"/>
          <p:cNvSpPr>
            <a:spLocks noGrp="1"/>
          </p:cNvSpPr>
          <p:nvPr>
            <p:ph type="title"/>
          </p:nvPr>
        </p:nvSpPr>
        <p:spPr>
          <a:xfrm>
            <a:off x="609480" y="273600"/>
            <a:ext cx="10972440" cy="1144800"/>
          </a:xfrm>
          <a:prstGeom prst="rect">
            <a:avLst/>
          </a:prstGeom>
        </p:spPr>
        <p:txBody>
          <a:bodyPr lIns="0" tIns="0" rIns="0" bIns="0" anchor="ctr">
            <a:noAutofit/>
          </a:bodyPr>
          <a:lstStyle/>
          <a:p>
            <a:r>
              <a:rPr lang="zh-CN" sz="1800" b="0" strike="noStrike" spc="-1">
                <a:solidFill>
                  <a:srgbClr val="000000"/>
                </a:solidFill>
                <a:latin typeface="Arial"/>
              </a:rPr>
              <a:t>Click to edit the title text format</a:t>
            </a:r>
          </a:p>
        </p:txBody>
      </p:sp>
      <p:sp>
        <p:nvSpPr>
          <p:cNvPr id="339" name="PlaceHolder 2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zh-CN"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76" name="CustomShape 1"/>
          <p:cNvSpPr/>
          <p:nvPr/>
        </p:nvSpPr>
        <p:spPr>
          <a:xfrm>
            <a:off x="4317840" y="2971800"/>
            <a:ext cx="3555720" cy="22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300" b="0" strike="noStrike" spc="-1">
                <a:solidFill>
                  <a:srgbClr val="FFFFFF"/>
                </a:solidFill>
                <a:latin typeface="微软雅黑"/>
                <a:ea typeface="微软雅黑"/>
              </a:rPr>
              <a:t>感谢您下载包图网平台上提供的PPT作品，为了您和包图网以及原创作者的利益，请勿复制、传播、销售，否则将承担法律责任！包图网将对作品进行维权，按照传播下载次数进行十倍的索取赔偿！</a:t>
            </a:r>
            <a:endParaRPr lang="en-US" sz="300" b="0" strike="noStrike" spc="-1">
              <a:latin typeface="Arial"/>
            </a:endParaRPr>
          </a:p>
          <a:p>
            <a:pPr>
              <a:lnSpc>
                <a:spcPct val="100000"/>
              </a:lnSpc>
            </a:pPr>
            <a:r>
              <a:rPr lang="en-US" sz="600" b="0" strike="noStrike" spc="-1">
                <a:solidFill>
                  <a:srgbClr val="FFFFFF"/>
                </a:solidFill>
                <a:latin typeface="微软雅黑"/>
                <a:ea typeface="微软雅黑"/>
              </a:rPr>
              <a:t>ibaotu.com</a:t>
            </a:r>
            <a:endParaRPr lang="en-US" sz="600" b="0" strike="noStrike" spc="-1">
              <a:latin typeface="Arial"/>
            </a:endParaRPr>
          </a:p>
        </p:txBody>
      </p:sp>
      <p:grpSp>
        <p:nvGrpSpPr>
          <p:cNvPr id="377" name="Group 2"/>
          <p:cNvGrpSpPr/>
          <p:nvPr/>
        </p:nvGrpSpPr>
        <p:grpSpPr>
          <a:xfrm>
            <a:off x="0" y="379800"/>
            <a:ext cx="1946160" cy="553320"/>
            <a:chOff x="0" y="379800"/>
            <a:chExt cx="1946160" cy="553320"/>
          </a:xfrm>
        </p:grpSpPr>
        <p:sp>
          <p:nvSpPr>
            <p:cNvPr id="378" name="CustomShape 3"/>
            <p:cNvSpPr/>
            <p:nvPr/>
          </p:nvSpPr>
          <p:spPr>
            <a:xfrm>
              <a:off x="0" y="379800"/>
              <a:ext cx="1946160" cy="55332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379" name="CustomShape 4"/>
            <p:cNvSpPr/>
            <p:nvPr/>
          </p:nvSpPr>
          <p:spPr>
            <a:xfrm>
              <a:off x="0" y="656640"/>
              <a:ext cx="1946160" cy="276480"/>
            </a:xfrm>
            <a:custGeom>
              <a:avLst/>
              <a:gdLst/>
              <a:ahLst/>
              <a:cxnLst/>
              <a:rect l="l" t="t" r="r" b="b"/>
              <a:pathLst>
                <a:path w="3686629" h="714829">
                  <a:moveTo>
                    <a:pt x="0" y="0"/>
                  </a:moveTo>
                  <a:lnTo>
                    <a:pt x="3686629" y="0"/>
                  </a:lnTo>
                  <a:lnTo>
                    <a:pt x="3435202" y="714829"/>
                  </a:lnTo>
                  <a:lnTo>
                    <a:pt x="0" y="714829"/>
                  </a:lnTo>
                  <a:lnTo>
                    <a:pt x="0" y="0"/>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380" name="CustomShape 5"/>
            <p:cNvSpPr/>
            <p:nvPr/>
          </p:nvSpPr>
          <p:spPr>
            <a:xfrm>
              <a:off x="1362960" y="432000"/>
              <a:ext cx="521280" cy="44928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81" name="CustomShape 6"/>
            <p:cNvSpPr/>
            <p:nvPr/>
          </p:nvSpPr>
          <p:spPr>
            <a:xfrm>
              <a:off x="1499040" y="542520"/>
              <a:ext cx="248760" cy="22932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grpSp>
        <p:nvGrpSpPr>
          <p:cNvPr id="382" name="Group 7"/>
          <p:cNvGrpSpPr/>
          <p:nvPr/>
        </p:nvGrpSpPr>
        <p:grpSpPr>
          <a:xfrm>
            <a:off x="0" y="379800"/>
            <a:ext cx="1123200" cy="553320"/>
            <a:chOff x="0" y="379800"/>
            <a:chExt cx="1123200" cy="553320"/>
          </a:xfrm>
        </p:grpSpPr>
        <p:grpSp>
          <p:nvGrpSpPr>
            <p:cNvPr id="383" name="Group 8"/>
            <p:cNvGrpSpPr/>
            <p:nvPr/>
          </p:nvGrpSpPr>
          <p:grpSpPr>
            <a:xfrm>
              <a:off x="0" y="379800"/>
              <a:ext cx="481320" cy="553320"/>
              <a:chOff x="0" y="379800"/>
              <a:chExt cx="481320" cy="553320"/>
            </a:xfrm>
          </p:grpSpPr>
          <p:sp>
            <p:nvSpPr>
              <p:cNvPr id="384" name="CustomShape 9"/>
              <p:cNvSpPr/>
              <p:nvPr/>
            </p:nvSpPr>
            <p:spPr>
              <a:xfrm flipV="1">
                <a:off x="36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385" name="CustomShape 10"/>
              <p:cNvSpPr/>
              <p:nvPr/>
            </p:nvSpPr>
            <p:spPr>
              <a:xfrm>
                <a:off x="16056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386" name="CustomShape 11"/>
              <p:cNvSpPr/>
              <p:nvPr/>
            </p:nvSpPr>
            <p:spPr>
              <a:xfrm flipV="1">
                <a:off x="16056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387" name="CustomShape 12"/>
              <p:cNvSpPr/>
              <p:nvPr/>
            </p:nvSpPr>
            <p:spPr>
              <a:xfrm>
                <a:off x="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sp>
          <p:nvSpPr>
            <p:cNvPr id="388" name="CustomShape 13"/>
            <p:cNvSpPr/>
            <p:nvPr/>
          </p:nvSpPr>
          <p:spPr>
            <a:xfrm flipV="1">
              <a:off x="32112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389" name="CustomShape 14"/>
            <p:cNvSpPr/>
            <p:nvPr/>
          </p:nvSpPr>
          <p:spPr>
            <a:xfrm>
              <a:off x="48168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390" name="CustomShape 15"/>
            <p:cNvSpPr/>
            <p:nvPr/>
          </p:nvSpPr>
          <p:spPr>
            <a:xfrm flipV="1">
              <a:off x="48168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391" name="CustomShape 16"/>
            <p:cNvSpPr/>
            <p:nvPr/>
          </p:nvSpPr>
          <p:spPr>
            <a:xfrm>
              <a:off x="32076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392" name="CustomShape 17"/>
            <p:cNvSpPr/>
            <p:nvPr/>
          </p:nvSpPr>
          <p:spPr>
            <a:xfrm flipV="1">
              <a:off x="642240" y="379440"/>
              <a:ext cx="320760" cy="27648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393" name="CustomShape 18"/>
            <p:cNvSpPr/>
            <p:nvPr/>
          </p:nvSpPr>
          <p:spPr>
            <a:xfrm>
              <a:off x="802440" y="379800"/>
              <a:ext cx="320760" cy="27648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394" name="CustomShape 19"/>
            <p:cNvSpPr/>
            <p:nvPr/>
          </p:nvSpPr>
          <p:spPr>
            <a:xfrm flipV="1">
              <a:off x="802440" y="656280"/>
              <a:ext cx="320760" cy="27648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395" name="CustomShape 20"/>
            <p:cNvSpPr/>
            <p:nvPr/>
          </p:nvSpPr>
          <p:spPr>
            <a:xfrm>
              <a:off x="641880" y="656640"/>
              <a:ext cx="320760" cy="27648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grpSp>
      <p:grpSp>
        <p:nvGrpSpPr>
          <p:cNvPr id="396" name="Group 21"/>
          <p:cNvGrpSpPr/>
          <p:nvPr/>
        </p:nvGrpSpPr>
        <p:grpSpPr>
          <a:xfrm>
            <a:off x="0" y="6706080"/>
            <a:ext cx="12191760" cy="150120"/>
            <a:chOff x="0" y="6706080"/>
            <a:chExt cx="12191760" cy="150120"/>
          </a:xfrm>
        </p:grpSpPr>
        <p:sp>
          <p:nvSpPr>
            <p:cNvPr id="397" name="CustomShape 22"/>
            <p:cNvSpPr/>
            <p:nvPr/>
          </p:nvSpPr>
          <p:spPr>
            <a:xfrm>
              <a:off x="0" y="6706080"/>
              <a:ext cx="12191760" cy="15012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398" name="CustomShape 23"/>
            <p:cNvSpPr/>
            <p:nvPr/>
          </p:nvSpPr>
          <p:spPr>
            <a:xfrm>
              <a:off x="0" y="6780960"/>
              <a:ext cx="12191760" cy="74880"/>
            </a:xfrm>
            <a:prstGeom prst="rect">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grpSp>
      <p:sp>
        <p:nvSpPr>
          <p:cNvPr id="399" name="PlaceHolder 24"/>
          <p:cNvSpPr>
            <a:spLocks noGrp="1"/>
          </p:cNvSpPr>
          <p:nvPr>
            <p:ph type="title"/>
          </p:nvPr>
        </p:nvSpPr>
        <p:spPr>
          <a:xfrm>
            <a:off x="609480" y="273600"/>
            <a:ext cx="10972440" cy="1144800"/>
          </a:xfrm>
          <a:prstGeom prst="rect">
            <a:avLst/>
          </a:prstGeom>
        </p:spPr>
        <p:txBody>
          <a:bodyPr lIns="0" tIns="0" rIns="0" bIns="0" anchor="ctr">
            <a:noAutofit/>
          </a:bodyPr>
          <a:lstStyle/>
          <a:p>
            <a:r>
              <a:rPr lang="zh-CN" sz="1800" b="0" strike="noStrike" spc="-1">
                <a:solidFill>
                  <a:srgbClr val="000000"/>
                </a:solidFill>
                <a:latin typeface="Arial"/>
              </a:rPr>
              <a:t>Click to edit the title text format</a:t>
            </a:r>
          </a:p>
        </p:txBody>
      </p:sp>
      <p:sp>
        <p:nvSpPr>
          <p:cNvPr id="400" name="PlaceHolder 2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zh-CN"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zh-CN"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zh-C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zh-C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zh-CN"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zh-CN"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zh-CN"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5.xml"/><Relationship Id="rId5" Type="http://schemas.openxmlformats.org/officeDocument/2006/relationships/image" Target="../media/image4.jp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25.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7.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9.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3" name="图片占位符 22"/>
          <p:cNvPicPr/>
          <p:nvPr/>
        </p:nvPicPr>
        <p:blipFill>
          <a:blip r:embed="rId3"/>
          <a:srcRect l="16827" r="16827"/>
          <a:stretch/>
        </p:blipFill>
        <p:spPr>
          <a:xfrm>
            <a:off x="5747760" y="360"/>
            <a:ext cx="6444000" cy="6857640"/>
          </a:xfrm>
          <a:prstGeom prst="rect">
            <a:avLst/>
          </a:prstGeom>
          <a:ln>
            <a:noFill/>
          </a:ln>
        </p:spPr>
      </p:pic>
      <p:sp>
        <p:nvSpPr>
          <p:cNvPr id="444" name="CustomShape 1"/>
          <p:cNvSpPr/>
          <p:nvPr/>
        </p:nvSpPr>
        <p:spPr>
          <a:xfrm>
            <a:off x="5984280" y="0"/>
            <a:ext cx="1325520" cy="114264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445" name="CustomShape 2"/>
          <p:cNvSpPr/>
          <p:nvPr/>
        </p:nvSpPr>
        <p:spPr>
          <a:xfrm flipV="1">
            <a:off x="5984280" y="1142640"/>
            <a:ext cx="1325520" cy="114264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446" name="CustomShape 3"/>
          <p:cNvSpPr/>
          <p:nvPr/>
        </p:nvSpPr>
        <p:spPr>
          <a:xfrm flipV="1">
            <a:off x="6647040" y="0"/>
            <a:ext cx="1325520" cy="114264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447" name="CustomShape 4"/>
          <p:cNvSpPr/>
          <p:nvPr/>
        </p:nvSpPr>
        <p:spPr>
          <a:xfrm>
            <a:off x="6645960" y="1143000"/>
            <a:ext cx="1325520" cy="114264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448" name="CustomShape 5"/>
          <p:cNvSpPr/>
          <p:nvPr/>
        </p:nvSpPr>
        <p:spPr>
          <a:xfrm flipV="1">
            <a:off x="6647040" y="2285640"/>
            <a:ext cx="1325520" cy="114264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449" name="CustomShape 6"/>
          <p:cNvSpPr/>
          <p:nvPr/>
        </p:nvSpPr>
        <p:spPr>
          <a:xfrm>
            <a:off x="7309080" y="2286000"/>
            <a:ext cx="1325520" cy="114264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450" name="CustomShape 7"/>
          <p:cNvSpPr/>
          <p:nvPr/>
        </p:nvSpPr>
        <p:spPr>
          <a:xfrm flipV="1">
            <a:off x="7971840" y="2285640"/>
            <a:ext cx="1325520" cy="114264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451" name="CustomShape 8"/>
          <p:cNvSpPr/>
          <p:nvPr/>
        </p:nvSpPr>
        <p:spPr>
          <a:xfrm flipV="1">
            <a:off x="7309080" y="3428640"/>
            <a:ext cx="1325520" cy="114264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452" name="CustomShape 9"/>
          <p:cNvSpPr/>
          <p:nvPr/>
        </p:nvSpPr>
        <p:spPr>
          <a:xfrm>
            <a:off x="6645600" y="3429000"/>
            <a:ext cx="1325520" cy="114264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453" name="CustomShape 10"/>
          <p:cNvSpPr/>
          <p:nvPr/>
        </p:nvSpPr>
        <p:spPr>
          <a:xfrm flipV="1">
            <a:off x="5846040" y="4531860"/>
            <a:ext cx="1325520" cy="1142640"/>
          </a:xfrm>
          <a:prstGeom prst="triangle">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p:style>
      </p:sp>
      <p:sp>
        <p:nvSpPr>
          <p:cNvPr id="454" name="CustomShape 11"/>
          <p:cNvSpPr/>
          <p:nvPr/>
        </p:nvSpPr>
        <p:spPr>
          <a:xfrm>
            <a:off x="5181480" y="4532220"/>
            <a:ext cx="1325520" cy="1142640"/>
          </a:xfrm>
          <a:prstGeom prst="triangle">
            <a:avLst>
              <a:gd name="adj" fmla="val 50000"/>
            </a:avLst>
          </a:prstGeom>
          <a:ln>
            <a:noFill/>
          </a:ln>
        </p:spPr>
        <p:style>
          <a:lnRef idx="2">
            <a:schemeClr val="accent1">
              <a:shade val="50000"/>
            </a:schemeClr>
          </a:lnRef>
          <a:fillRef idx="1">
            <a:schemeClr val="accent1"/>
          </a:fillRef>
          <a:effectRef idx="0">
            <a:schemeClr val="accent1"/>
          </a:effectRef>
          <a:fontRef idx="minor"/>
        </p:style>
      </p:sp>
      <p:sp>
        <p:nvSpPr>
          <p:cNvPr id="455" name="CustomShape 12"/>
          <p:cNvSpPr/>
          <p:nvPr/>
        </p:nvSpPr>
        <p:spPr>
          <a:xfrm flipV="1">
            <a:off x="5984280" y="5714640"/>
            <a:ext cx="1325520" cy="1142640"/>
          </a:xfrm>
          <a:prstGeom prst="triangle">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p:style>
      </p:sp>
      <p:sp>
        <p:nvSpPr>
          <p:cNvPr id="456" name="CustomShape 13"/>
          <p:cNvSpPr/>
          <p:nvPr/>
        </p:nvSpPr>
        <p:spPr>
          <a:xfrm>
            <a:off x="5319720" y="5715000"/>
            <a:ext cx="1325520" cy="1142640"/>
          </a:xfrm>
          <a:prstGeom prst="triangle">
            <a:avLst>
              <a:gd name="adj" fmla="val 50000"/>
            </a:avLst>
          </a:prstGeom>
          <a:ln>
            <a:noFill/>
          </a:ln>
        </p:spPr>
        <p:style>
          <a:lnRef idx="2">
            <a:schemeClr val="accent1">
              <a:shade val="50000"/>
            </a:schemeClr>
          </a:lnRef>
          <a:fillRef idx="1">
            <a:schemeClr val="accent1"/>
          </a:fillRef>
          <a:effectRef idx="0">
            <a:schemeClr val="accent1"/>
          </a:effectRef>
          <a:fontRef idx="minor"/>
        </p:style>
      </p:sp>
      <p:sp>
        <p:nvSpPr>
          <p:cNvPr id="457" name="CustomShape 14"/>
          <p:cNvSpPr/>
          <p:nvPr/>
        </p:nvSpPr>
        <p:spPr>
          <a:xfrm>
            <a:off x="0" y="2491780"/>
            <a:ext cx="5747760" cy="1198875"/>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wrap="square" lIns="90000" tIns="45000" rIns="90000" bIns="45000">
            <a:spAutoFit/>
          </a:bodyPr>
          <a:lstStyle/>
          <a:p>
            <a:pPr algn="ctr">
              <a:lnSpc>
                <a:spcPct val="100000"/>
              </a:lnSpc>
            </a:pPr>
            <a:r>
              <a:rPr lang="en-US" sz="3600" b="1" strike="noStrike" spc="-1" dirty="0" smtClean="0">
                <a:solidFill>
                  <a:srgbClr val="404040"/>
                </a:solidFill>
                <a:latin typeface="Calibri"/>
                <a:ea typeface="微软雅黑"/>
              </a:rPr>
              <a:t>Xây dựng hệ thống quản lí cửa hàng bán giày</a:t>
            </a:r>
            <a:endParaRPr lang="en-US" sz="3600" b="0" strike="noStrike" spc="-1" dirty="0">
              <a:latin typeface="Arial"/>
            </a:endParaRPr>
          </a:p>
        </p:txBody>
      </p:sp>
      <p:sp>
        <p:nvSpPr>
          <p:cNvPr id="458" name="CustomShape 15"/>
          <p:cNvSpPr/>
          <p:nvPr/>
        </p:nvSpPr>
        <p:spPr>
          <a:xfrm>
            <a:off x="55800" y="3790620"/>
            <a:ext cx="5352840" cy="726374"/>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endParaRPr lang="en-US" sz="1800" strike="noStrike" spc="-1" dirty="0">
              <a:latin typeface="Times New Roman"/>
              <a:ea typeface="Tahoma"/>
            </a:endParaRPr>
          </a:p>
          <a:p>
            <a:pPr>
              <a:lnSpc>
                <a:spcPct val="120000"/>
              </a:lnSpc>
            </a:pPr>
            <a:r>
              <a:rPr lang="en-US" spc="-1" dirty="0">
                <a:latin typeface="Times New Roman"/>
                <a:ea typeface="Tahoma"/>
              </a:rPr>
              <a:t>  </a:t>
            </a:r>
            <a:endParaRPr lang="en-US" sz="1800" strike="noStrike" spc="-1" dirty="0">
              <a:latin typeface="Arial"/>
            </a:endParaRPr>
          </a:p>
        </p:txBody>
      </p:sp>
      <p:sp>
        <p:nvSpPr>
          <p:cNvPr id="463" name="CustomShape 20"/>
          <p:cNvSpPr/>
          <p:nvPr/>
        </p:nvSpPr>
        <p:spPr>
          <a:xfrm>
            <a:off x="78740" y="1714320"/>
            <a:ext cx="5752800" cy="829543"/>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200" b="1" strike="noStrike" spc="-1" dirty="0">
                <a:solidFill>
                  <a:srgbClr val="000000"/>
                </a:solidFill>
                <a:latin typeface="Times New Roman"/>
                <a:ea typeface="微软雅黑"/>
              </a:rPr>
              <a:t>   </a:t>
            </a:r>
            <a:r>
              <a:rPr lang="en-US" sz="2400" b="1" spc="-1" dirty="0">
                <a:solidFill>
                  <a:srgbClr val="000000"/>
                </a:solidFill>
                <a:latin typeface="Times New Roman"/>
                <a:ea typeface="微软雅黑"/>
              </a:rPr>
              <a:t>TRƯỜNG ĐẠI HỌC</a:t>
            </a:r>
            <a:r>
              <a:rPr sz="3600" dirty="0"/>
              <a:t/>
            </a:r>
            <a:br>
              <a:rPr sz="3600" dirty="0"/>
            </a:br>
            <a:r>
              <a:rPr lang="en-US" sz="2400" b="1" spc="-1" dirty="0">
                <a:solidFill>
                  <a:srgbClr val="000000"/>
                </a:solidFill>
                <a:latin typeface="Times New Roman"/>
                <a:ea typeface="微软雅黑"/>
              </a:rPr>
              <a:t>GIAO THÔNG VẬN TẢI</a:t>
            </a:r>
            <a:endParaRPr lang="en-US" sz="2400" b="0" strike="noStrike" spc="-1" dirty="0">
              <a:latin typeface="Arial"/>
            </a:endParaRPr>
          </a:p>
        </p:txBody>
      </p:sp>
      <p:sp>
        <p:nvSpPr>
          <p:cNvPr id="2" name="AutoShape 2" descr="TRUNG TÂM CNTT | TRƯỜNG ĐẠI HỌC ĐIỆN LỰ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10" presetClass="entr" fill="hold" nodeType="withEffect">
                                  <p:stCondLst>
                                    <p:cond delay="0"/>
                                  </p:stCondLst>
                                  <p:childTnLst>
                                    <p:set>
                                      <p:cBhvr>
                                        <p:cTn id="6" dur="1" fill="hold">
                                          <p:stCondLst>
                                            <p:cond delay="0"/>
                                          </p:stCondLst>
                                        </p:cTn>
                                        <p:tgtEl>
                                          <p:spTgt spid="463"/>
                                        </p:tgtEl>
                                        <p:attrNameLst>
                                          <p:attrName>style.visibility</p:attrName>
                                        </p:attrNameLst>
                                      </p:cBhvr>
                                      <p:to>
                                        <p:strVal val="visible"/>
                                      </p:to>
                                    </p:set>
                                    <p:animEffect transition="in" filter="fade">
                                      <p:cBhvr additive="repl">
                                        <p:cTn id="7" dur="500"/>
                                        <p:tgtEl>
                                          <p:spTgt spid="463"/>
                                        </p:tgtEl>
                                      </p:cBhvr>
                                    </p:animEffect>
                                  </p:childTnLst>
                                </p:cTn>
                              </p:par>
                              <p:par>
                                <p:cTn id="8" presetID="17" presetClass="entr" presetSubtype="4" fill="hold" nodeType="withEffect">
                                  <p:stCondLst>
                                    <p:cond delay="0"/>
                                  </p:stCondLst>
                                  <p:childTnLst>
                                    <p:set>
                                      <p:cBhvr>
                                        <p:cTn id="9" dur="1" fill="hold">
                                          <p:stCondLst>
                                            <p:cond delay="0"/>
                                          </p:stCondLst>
                                        </p:cTn>
                                        <p:tgtEl>
                                          <p:spTgt spid="444"/>
                                        </p:tgtEl>
                                        <p:attrNameLst>
                                          <p:attrName>style.visibility</p:attrName>
                                        </p:attrNameLst>
                                      </p:cBhvr>
                                      <p:to>
                                        <p:strVal val="visible"/>
                                      </p:to>
                                    </p:set>
                                    <p:anim calcmode="lin" valueType="num">
                                      <p:cBhvr additive="repl">
                                        <p:cTn id="10" dur="500" fill="hold"/>
                                        <p:tgtEl>
                                          <p:spTgt spid="444"/>
                                        </p:tgtEl>
                                        <p:attrNameLst>
                                          <p:attrName>ppt_x</p:attrName>
                                        </p:attrNameLst>
                                      </p:cBhvr>
                                      <p:tavLst>
                                        <p:tav tm="0">
                                          <p:val>
                                            <p:strVal val="#ppt_x"/>
                                          </p:val>
                                        </p:tav>
                                        <p:tav tm="100000">
                                          <p:val>
                                            <p:strVal val="#ppt_x"/>
                                          </p:val>
                                        </p:tav>
                                      </p:tavLst>
                                    </p:anim>
                                    <p:anim calcmode="lin" valueType="num">
                                      <p:cBhvr additive="repl">
                                        <p:cTn id="11" dur="500" fill="hold"/>
                                        <p:tgtEl>
                                          <p:spTgt spid="444"/>
                                        </p:tgtEl>
                                        <p:attrNameLst>
                                          <p:attrName>ppt_y</p:attrName>
                                        </p:attrNameLst>
                                      </p:cBhvr>
                                      <p:tavLst>
                                        <p:tav tm="0">
                                          <p:val>
                                            <p:strVal val="#ppt_y+#ppt_h/2"/>
                                          </p:val>
                                        </p:tav>
                                        <p:tav tm="100000">
                                          <p:val>
                                            <p:strVal val="#ppt_y"/>
                                          </p:val>
                                        </p:tav>
                                      </p:tavLst>
                                    </p:anim>
                                    <p:anim calcmode="lin" valueType="num">
                                      <p:cBhvr additive="repl">
                                        <p:cTn id="12" dur="500" fill="hold"/>
                                        <p:tgtEl>
                                          <p:spTgt spid="444"/>
                                        </p:tgtEl>
                                        <p:attrNameLst>
                                          <p:attrName>ppt_w</p:attrName>
                                        </p:attrNameLst>
                                      </p:cBhvr>
                                      <p:tavLst>
                                        <p:tav tm="0">
                                          <p:val>
                                            <p:strVal val="#ppt_w"/>
                                          </p:val>
                                        </p:tav>
                                        <p:tav tm="100000">
                                          <p:val>
                                            <p:strVal val="#ppt_w"/>
                                          </p:val>
                                        </p:tav>
                                      </p:tavLst>
                                    </p:anim>
                                    <p:anim calcmode="lin" valueType="num">
                                      <p:cBhvr additive="repl">
                                        <p:cTn id="13" dur="500" fill="hold"/>
                                        <p:tgtEl>
                                          <p:spTgt spid="444"/>
                                        </p:tgtEl>
                                        <p:attrNameLst>
                                          <p:attrName>ppt_h</p:attrName>
                                        </p:attrNameLst>
                                      </p:cBhvr>
                                      <p:tavLst>
                                        <p:tav tm="0">
                                          <p:val>
                                            <p:fltVal val="0"/>
                                          </p:val>
                                        </p:tav>
                                        <p:tav tm="100000">
                                          <p:val>
                                            <p:strVal val="#ppt_h"/>
                                          </p:val>
                                        </p:tav>
                                      </p:tavLst>
                                    </p:anim>
                                  </p:childTnLst>
                                </p:cTn>
                              </p:par>
                              <p:par>
                                <p:cTn id="14" presetID="17" presetClass="entr" presetSubtype="1" fill="hold" nodeType="withEffect">
                                  <p:stCondLst>
                                    <p:cond delay="0"/>
                                  </p:stCondLst>
                                  <p:childTnLst>
                                    <p:set>
                                      <p:cBhvr>
                                        <p:cTn id="15" dur="1" fill="hold">
                                          <p:stCondLst>
                                            <p:cond delay="0"/>
                                          </p:stCondLst>
                                        </p:cTn>
                                        <p:tgtEl>
                                          <p:spTgt spid="445"/>
                                        </p:tgtEl>
                                        <p:attrNameLst>
                                          <p:attrName>style.visibility</p:attrName>
                                        </p:attrNameLst>
                                      </p:cBhvr>
                                      <p:to>
                                        <p:strVal val="visible"/>
                                      </p:to>
                                    </p:set>
                                    <p:anim calcmode="lin" valueType="num">
                                      <p:cBhvr additive="repl">
                                        <p:cTn id="16" dur="500" fill="hold"/>
                                        <p:tgtEl>
                                          <p:spTgt spid="445"/>
                                        </p:tgtEl>
                                        <p:attrNameLst>
                                          <p:attrName>ppt_x</p:attrName>
                                        </p:attrNameLst>
                                      </p:cBhvr>
                                      <p:tavLst>
                                        <p:tav tm="0">
                                          <p:val>
                                            <p:strVal val="#ppt_x"/>
                                          </p:val>
                                        </p:tav>
                                        <p:tav tm="100000">
                                          <p:val>
                                            <p:strVal val="#ppt_x"/>
                                          </p:val>
                                        </p:tav>
                                      </p:tavLst>
                                    </p:anim>
                                    <p:anim calcmode="lin" valueType="num">
                                      <p:cBhvr additive="repl">
                                        <p:cTn id="17" dur="500" fill="hold"/>
                                        <p:tgtEl>
                                          <p:spTgt spid="445"/>
                                        </p:tgtEl>
                                        <p:attrNameLst>
                                          <p:attrName>ppt_y</p:attrName>
                                        </p:attrNameLst>
                                      </p:cBhvr>
                                      <p:tavLst>
                                        <p:tav tm="0">
                                          <p:val>
                                            <p:strVal val="#ppt_y-#ppt_h/2"/>
                                          </p:val>
                                        </p:tav>
                                        <p:tav tm="100000">
                                          <p:val>
                                            <p:strVal val="#ppt_y"/>
                                          </p:val>
                                        </p:tav>
                                      </p:tavLst>
                                    </p:anim>
                                    <p:anim calcmode="lin" valueType="num">
                                      <p:cBhvr additive="repl">
                                        <p:cTn id="18" dur="500" fill="hold"/>
                                        <p:tgtEl>
                                          <p:spTgt spid="445"/>
                                        </p:tgtEl>
                                        <p:attrNameLst>
                                          <p:attrName>ppt_w</p:attrName>
                                        </p:attrNameLst>
                                      </p:cBhvr>
                                      <p:tavLst>
                                        <p:tav tm="0">
                                          <p:val>
                                            <p:strVal val="#ppt_w"/>
                                          </p:val>
                                        </p:tav>
                                        <p:tav tm="100000">
                                          <p:val>
                                            <p:strVal val="#ppt_w"/>
                                          </p:val>
                                        </p:tav>
                                      </p:tavLst>
                                    </p:anim>
                                    <p:anim calcmode="lin" valueType="num">
                                      <p:cBhvr additive="repl">
                                        <p:cTn id="19" dur="500" fill="hold"/>
                                        <p:tgtEl>
                                          <p:spTgt spid="445"/>
                                        </p:tgtEl>
                                        <p:attrNameLst>
                                          <p:attrName>ppt_h</p:attrName>
                                        </p:attrNameLst>
                                      </p:cBhvr>
                                      <p:tavLst>
                                        <p:tav tm="0">
                                          <p:val>
                                            <p:fltVal val="0"/>
                                          </p:val>
                                        </p:tav>
                                        <p:tav tm="100000">
                                          <p:val>
                                            <p:strVal val="#ppt_h"/>
                                          </p:val>
                                        </p:tav>
                                      </p:tavLst>
                                    </p:anim>
                                  </p:childTnLst>
                                </p:cTn>
                              </p:par>
                              <p:par>
                                <p:cTn id="20" presetID="17" presetClass="entr" presetSubtype="1" fill="hold" nodeType="withEffect">
                                  <p:stCondLst>
                                    <p:cond delay="0"/>
                                  </p:stCondLst>
                                  <p:childTnLst>
                                    <p:set>
                                      <p:cBhvr>
                                        <p:cTn id="21" dur="1" fill="hold">
                                          <p:stCondLst>
                                            <p:cond delay="0"/>
                                          </p:stCondLst>
                                        </p:cTn>
                                        <p:tgtEl>
                                          <p:spTgt spid="446"/>
                                        </p:tgtEl>
                                        <p:attrNameLst>
                                          <p:attrName>style.visibility</p:attrName>
                                        </p:attrNameLst>
                                      </p:cBhvr>
                                      <p:to>
                                        <p:strVal val="visible"/>
                                      </p:to>
                                    </p:set>
                                    <p:anim calcmode="lin" valueType="num">
                                      <p:cBhvr additive="repl">
                                        <p:cTn id="22" dur="500" fill="hold"/>
                                        <p:tgtEl>
                                          <p:spTgt spid="446"/>
                                        </p:tgtEl>
                                        <p:attrNameLst>
                                          <p:attrName>ppt_x</p:attrName>
                                        </p:attrNameLst>
                                      </p:cBhvr>
                                      <p:tavLst>
                                        <p:tav tm="0">
                                          <p:val>
                                            <p:strVal val="#ppt_x"/>
                                          </p:val>
                                        </p:tav>
                                        <p:tav tm="100000">
                                          <p:val>
                                            <p:strVal val="#ppt_x"/>
                                          </p:val>
                                        </p:tav>
                                      </p:tavLst>
                                    </p:anim>
                                    <p:anim calcmode="lin" valueType="num">
                                      <p:cBhvr additive="repl">
                                        <p:cTn id="23" dur="500" fill="hold"/>
                                        <p:tgtEl>
                                          <p:spTgt spid="446"/>
                                        </p:tgtEl>
                                        <p:attrNameLst>
                                          <p:attrName>ppt_y</p:attrName>
                                        </p:attrNameLst>
                                      </p:cBhvr>
                                      <p:tavLst>
                                        <p:tav tm="0">
                                          <p:val>
                                            <p:strVal val="#ppt_y-#ppt_h/2"/>
                                          </p:val>
                                        </p:tav>
                                        <p:tav tm="100000">
                                          <p:val>
                                            <p:strVal val="#ppt_y"/>
                                          </p:val>
                                        </p:tav>
                                      </p:tavLst>
                                    </p:anim>
                                    <p:anim calcmode="lin" valueType="num">
                                      <p:cBhvr additive="repl">
                                        <p:cTn id="24" dur="500" fill="hold"/>
                                        <p:tgtEl>
                                          <p:spTgt spid="446"/>
                                        </p:tgtEl>
                                        <p:attrNameLst>
                                          <p:attrName>ppt_w</p:attrName>
                                        </p:attrNameLst>
                                      </p:cBhvr>
                                      <p:tavLst>
                                        <p:tav tm="0">
                                          <p:val>
                                            <p:strVal val="#ppt_w"/>
                                          </p:val>
                                        </p:tav>
                                        <p:tav tm="100000">
                                          <p:val>
                                            <p:strVal val="#ppt_w"/>
                                          </p:val>
                                        </p:tav>
                                      </p:tavLst>
                                    </p:anim>
                                    <p:anim calcmode="lin" valueType="num">
                                      <p:cBhvr additive="repl">
                                        <p:cTn id="25" dur="500" fill="hold"/>
                                        <p:tgtEl>
                                          <p:spTgt spid="446"/>
                                        </p:tgtEl>
                                        <p:attrNameLst>
                                          <p:attrName>ppt_h</p:attrName>
                                        </p:attrNameLst>
                                      </p:cBhvr>
                                      <p:tavLst>
                                        <p:tav tm="0">
                                          <p:val>
                                            <p:fltVal val="0"/>
                                          </p:val>
                                        </p:tav>
                                        <p:tav tm="100000">
                                          <p:val>
                                            <p:strVal val="#ppt_h"/>
                                          </p:val>
                                        </p:tav>
                                      </p:tavLst>
                                    </p:anim>
                                  </p:childTnLst>
                                </p:cTn>
                              </p:par>
                              <p:par>
                                <p:cTn id="26" presetID="17" presetClass="entr" presetSubtype="4" fill="hold" nodeType="withEffect">
                                  <p:stCondLst>
                                    <p:cond delay="0"/>
                                  </p:stCondLst>
                                  <p:childTnLst>
                                    <p:set>
                                      <p:cBhvr>
                                        <p:cTn id="27" dur="1" fill="hold">
                                          <p:stCondLst>
                                            <p:cond delay="0"/>
                                          </p:stCondLst>
                                        </p:cTn>
                                        <p:tgtEl>
                                          <p:spTgt spid="447"/>
                                        </p:tgtEl>
                                        <p:attrNameLst>
                                          <p:attrName>style.visibility</p:attrName>
                                        </p:attrNameLst>
                                      </p:cBhvr>
                                      <p:to>
                                        <p:strVal val="visible"/>
                                      </p:to>
                                    </p:set>
                                    <p:anim calcmode="lin" valueType="num">
                                      <p:cBhvr additive="repl">
                                        <p:cTn id="28" dur="500" fill="hold"/>
                                        <p:tgtEl>
                                          <p:spTgt spid="447"/>
                                        </p:tgtEl>
                                        <p:attrNameLst>
                                          <p:attrName>ppt_x</p:attrName>
                                        </p:attrNameLst>
                                      </p:cBhvr>
                                      <p:tavLst>
                                        <p:tav tm="0">
                                          <p:val>
                                            <p:strVal val="#ppt_x"/>
                                          </p:val>
                                        </p:tav>
                                        <p:tav tm="100000">
                                          <p:val>
                                            <p:strVal val="#ppt_x"/>
                                          </p:val>
                                        </p:tav>
                                      </p:tavLst>
                                    </p:anim>
                                    <p:anim calcmode="lin" valueType="num">
                                      <p:cBhvr additive="repl">
                                        <p:cTn id="29" dur="500" fill="hold"/>
                                        <p:tgtEl>
                                          <p:spTgt spid="447"/>
                                        </p:tgtEl>
                                        <p:attrNameLst>
                                          <p:attrName>ppt_y</p:attrName>
                                        </p:attrNameLst>
                                      </p:cBhvr>
                                      <p:tavLst>
                                        <p:tav tm="0">
                                          <p:val>
                                            <p:strVal val="#ppt_y+#ppt_h/2"/>
                                          </p:val>
                                        </p:tav>
                                        <p:tav tm="100000">
                                          <p:val>
                                            <p:strVal val="#ppt_y"/>
                                          </p:val>
                                        </p:tav>
                                      </p:tavLst>
                                    </p:anim>
                                    <p:anim calcmode="lin" valueType="num">
                                      <p:cBhvr additive="repl">
                                        <p:cTn id="30" dur="500" fill="hold"/>
                                        <p:tgtEl>
                                          <p:spTgt spid="447"/>
                                        </p:tgtEl>
                                        <p:attrNameLst>
                                          <p:attrName>ppt_w</p:attrName>
                                        </p:attrNameLst>
                                      </p:cBhvr>
                                      <p:tavLst>
                                        <p:tav tm="0">
                                          <p:val>
                                            <p:strVal val="#ppt_w"/>
                                          </p:val>
                                        </p:tav>
                                        <p:tav tm="100000">
                                          <p:val>
                                            <p:strVal val="#ppt_w"/>
                                          </p:val>
                                        </p:tav>
                                      </p:tavLst>
                                    </p:anim>
                                    <p:anim calcmode="lin" valueType="num">
                                      <p:cBhvr additive="repl">
                                        <p:cTn id="31" dur="500" fill="hold"/>
                                        <p:tgtEl>
                                          <p:spTgt spid="447"/>
                                        </p:tgtEl>
                                        <p:attrNameLst>
                                          <p:attrName>ppt_h</p:attrName>
                                        </p:attrNameLst>
                                      </p:cBhvr>
                                      <p:tavLst>
                                        <p:tav tm="0">
                                          <p:val>
                                            <p:fltVal val="0"/>
                                          </p:val>
                                        </p:tav>
                                        <p:tav tm="100000">
                                          <p:val>
                                            <p:strVal val="#ppt_h"/>
                                          </p:val>
                                        </p:tav>
                                      </p:tavLst>
                                    </p:anim>
                                  </p:childTnLst>
                                </p:cTn>
                              </p:par>
                              <p:par>
                                <p:cTn id="32" presetID="17" presetClass="entr" presetSubtype="1" fill="hold" nodeType="withEffect">
                                  <p:stCondLst>
                                    <p:cond delay="0"/>
                                  </p:stCondLst>
                                  <p:childTnLst>
                                    <p:set>
                                      <p:cBhvr>
                                        <p:cTn id="33" dur="1" fill="hold">
                                          <p:stCondLst>
                                            <p:cond delay="0"/>
                                          </p:stCondLst>
                                        </p:cTn>
                                        <p:tgtEl>
                                          <p:spTgt spid="448"/>
                                        </p:tgtEl>
                                        <p:attrNameLst>
                                          <p:attrName>style.visibility</p:attrName>
                                        </p:attrNameLst>
                                      </p:cBhvr>
                                      <p:to>
                                        <p:strVal val="visible"/>
                                      </p:to>
                                    </p:set>
                                    <p:anim calcmode="lin" valueType="num">
                                      <p:cBhvr additive="repl">
                                        <p:cTn id="34" dur="500" fill="hold"/>
                                        <p:tgtEl>
                                          <p:spTgt spid="448"/>
                                        </p:tgtEl>
                                        <p:attrNameLst>
                                          <p:attrName>ppt_x</p:attrName>
                                        </p:attrNameLst>
                                      </p:cBhvr>
                                      <p:tavLst>
                                        <p:tav tm="0">
                                          <p:val>
                                            <p:strVal val="#ppt_x"/>
                                          </p:val>
                                        </p:tav>
                                        <p:tav tm="100000">
                                          <p:val>
                                            <p:strVal val="#ppt_x"/>
                                          </p:val>
                                        </p:tav>
                                      </p:tavLst>
                                    </p:anim>
                                    <p:anim calcmode="lin" valueType="num">
                                      <p:cBhvr additive="repl">
                                        <p:cTn id="35" dur="500" fill="hold"/>
                                        <p:tgtEl>
                                          <p:spTgt spid="448"/>
                                        </p:tgtEl>
                                        <p:attrNameLst>
                                          <p:attrName>ppt_y</p:attrName>
                                        </p:attrNameLst>
                                      </p:cBhvr>
                                      <p:tavLst>
                                        <p:tav tm="0">
                                          <p:val>
                                            <p:strVal val="#ppt_y-#ppt_h/2"/>
                                          </p:val>
                                        </p:tav>
                                        <p:tav tm="100000">
                                          <p:val>
                                            <p:strVal val="#ppt_y"/>
                                          </p:val>
                                        </p:tav>
                                      </p:tavLst>
                                    </p:anim>
                                    <p:anim calcmode="lin" valueType="num">
                                      <p:cBhvr additive="repl">
                                        <p:cTn id="36" dur="500" fill="hold"/>
                                        <p:tgtEl>
                                          <p:spTgt spid="448"/>
                                        </p:tgtEl>
                                        <p:attrNameLst>
                                          <p:attrName>ppt_w</p:attrName>
                                        </p:attrNameLst>
                                      </p:cBhvr>
                                      <p:tavLst>
                                        <p:tav tm="0">
                                          <p:val>
                                            <p:strVal val="#ppt_w"/>
                                          </p:val>
                                        </p:tav>
                                        <p:tav tm="100000">
                                          <p:val>
                                            <p:strVal val="#ppt_w"/>
                                          </p:val>
                                        </p:tav>
                                      </p:tavLst>
                                    </p:anim>
                                    <p:anim calcmode="lin" valueType="num">
                                      <p:cBhvr additive="repl">
                                        <p:cTn id="37" dur="500" fill="hold"/>
                                        <p:tgtEl>
                                          <p:spTgt spid="448"/>
                                        </p:tgtEl>
                                        <p:attrNameLst>
                                          <p:attrName>ppt_h</p:attrName>
                                        </p:attrNameLst>
                                      </p:cBhvr>
                                      <p:tavLst>
                                        <p:tav tm="0">
                                          <p:val>
                                            <p:fltVal val="0"/>
                                          </p:val>
                                        </p:tav>
                                        <p:tav tm="100000">
                                          <p:val>
                                            <p:strVal val="#ppt_h"/>
                                          </p:val>
                                        </p:tav>
                                      </p:tavLst>
                                    </p:anim>
                                  </p:childTnLst>
                                </p:cTn>
                              </p:par>
                              <p:par>
                                <p:cTn id="38" presetID="17" presetClass="entr" presetSubtype="4" fill="hold" nodeType="withEffect">
                                  <p:stCondLst>
                                    <p:cond delay="0"/>
                                  </p:stCondLst>
                                  <p:childTnLst>
                                    <p:set>
                                      <p:cBhvr>
                                        <p:cTn id="39" dur="1" fill="hold">
                                          <p:stCondLst>
                                            <p:cond delay="0"/>
                                          </p:stCondLst>
                                        </p:cTn>
                                        <p:tgtEl>
                                          <p:spTgt spid="449"/>
                                        </p:tgtEl>
                                        <p:attrNameLst>
                                          <p:attrName>style.visibility</p:attrName>
                                        </p:attrNameLst>
                                      </p:cBhvr>
                                      <p:to>
                                        <p:strVal val="visible"/>
                                      </p:to>
                                    </p:set>
                                    <p:anim calcmode="lin" valueType="num">
                                      <p:cBhvr additive="repl">
                                        <p:cTn id="40" dur="500" fill="hold"/>
                                        <p:tgtEl>
                                          <p:spTgt spid="449"/>
                                        </p:tgtEl>
                                        <p:attrNameLst>
                                          <p:attrName>ppt_x</p:attrName>
                                        </p:attrNameLst>
                                      </p:cBhvr>
                                      <p:tavLst>
                                        <p:tav tm="0">
                                          <p:val>
                                            <p:strVal val="#ppt_x"/>
                                          </p:val>
                                        </p:tav>
                                        <p:tav tm="100000">
                                          <p:val>
                                            <p:strVal val="#ppt_x"/>
                                          </p:val>
                                        </p:tav>
                                      </p:tavLst>
                                    </p:anim>
                                    <p:anim calcmode="lin" valueType="num">
                                      <p:cBhvr additive="repl">
                                        <p:cTn id="41" dur="500" fill="hold"/>
                                        <p:tgtEl>
                                          <p:spTgt spid="449"/>
                                        </p:tgtEl>
                                        <p:attrNameLst>
                                          <p:attrName>ppt_y</p:attrName>
                                        </p:attrNameLst>
                                      </p:cBhvr>
                                      <p:tavLst>
                                        <p:tav tm="0">
                                          <p:val>
                                            <p:strVal val="#ppt_y+#ppt_h/2"/>
                                          </p:val>
                                        </p:tav>
                                        <p:tav tm="100000">
                                          <p:val>
                                            <p:strVal val="#ppt_y"/>
                                          </p:val>
                                        </p:tav>
                                      </p:tavLst>
                                    </p:anim>
                                    <p:anim calcmode="lin" valueType="num">
                                      <p:cBhvr additive="repl">
                                        <p:cTn id="42" dur="500" fill="hold"/>
                                        <p:tgtEl>
                                          <p:spTgt spid="449"/>
                                        </p:tgtEl>
                                        <p:attrNameLst>
                                          <p:attrName>ppt_w</p:attrName>
                                        </p:attrNameLst>
                                      </p:cBhvr>
                                      <p:tavLst>
                                        <p:tav tm="0">
                                          <p:val>
                                            <p:strVal val="#ppt_w"/>
                                          </p:val>
                                        </p:tav>
                                        <p:tav tm="100000">
                                          <p:val>
                                            <p:strVal val="#ppt_w"/>
                                          </p:val>
                                        </p:tav>
                                      </p:tavLst>
                                    </p:anim>
                                    <p:anim calcmode="lin" valueType="num">
                                      <p:cBhvr additive="repl">
                                        <p:cTn id="43" dur="500" fill="hold"/>
                                        <p:tgtEl>
                                          <p:spTgt spid="449"/>
                                        </p:tgtEl>
                                        <p:attrNameLst>
                                          <p:attrName>ppt_h</p:attrName>
                                        </p:attrNameLst>
                                      </p:cBhvr>
                                      <p:tavLst>
                                        <p:tav tm="0">
                                          <p:val>
                                            <p:fltVal val="0"/>
                                          </p:val>
                                        </p:tav>
                                        <p:tav tm="100000">
                                          <p:val>
                                            <p:strVal val="#ppt_h"/>
                                          </p:val>
                                        </p:tav>
                                      </p:tavLst>
                                    </p:anim>
                                  </p:childTnLst>
                                </p:cTn>
                              </p:par>
                              <p:par>
                                <p:cTn id="44" presetID="17" presetClass="entr" presetSubtype="1" fill="hold" nodeType="withEffect">
                                  <p:stCondLst>
                                    <p:cond delay="0"/>
                                  </p:stCondLst>
                                  <p:childTnLst>
                                    <p:set>
                                      <p:cBhvr>
                                        <p:cTn id="45" dur="1" fill="hold">
                                          <p:stCondLst>
                                            <p:cond delay="0"/>
                                          </p:stCondLst>
                                        </p:cTn>
                                        <p:tgtEl>
                                          <p:spTgt spid="450"/>
                                        </p:tgtEl>
                                        <p:attrNameLst>
                                          <p:attrName>style.visibility</p:attrName>
                                        </p:attrNameLst>
                                      </p:cBhvr>
                                      <p:to>
                                        <p:strVal val="visible"/>
                                      </p:to>
                                    </p:set>
                                    <p:anim calcmode="lin" valueType="num">
                                      <p:cBhvr additive="repl">
                                        <p:cTn id="46" dur="500" fill="hold"/>
                                        <p:tgtEl>
                                          <p:spTgt spid="450"/>
                                        </p:tgtEl>
                                        <p:attrNameLst>
                                          <p:attrName>ppt_x</p:attrName>
                                        </p:attrNameLst>
                                      </p:cBhvr>
                                      <p:tavLst>
                                        <p:tav tm="0">
                                          <p:val>
                                            <p:strVal val="#ppt_x"/>
                                          </p:val>
                                        </p:tav>
                                        <p:tav tm="100000">
                                          <p:val>
                                            <p:strVal val="#ppt_x"/>
                                          </p:val>
                                        </p:tav>
                                      </p:tavLst>
                                    </p:anim>
                                    <p:anim calcmode="lin" valueType="num">
                                      <p:cBhvr additive="repl">
                                        <p:cTn id="47" dur="500" fill="hold"/>
                                        <p:tgtEl>
                                          <p:spTgt spid="450"/>
                                        </p:tgtEl>
                                        <p:attrNameLst>
                                          <p:attrName>ppt_y</p:attrName>
                                        </p:attrNameLst>
                                      </p:cBhvr>
                                      <p:tavLst>
                                        <p:tav tm="0">
                                          <p:val>
                                            <p:strVal val="#ppt_y-#ppt_h/2"/>
                                          </p:val>
                                        </p:tav>
                                        <p:tav tm="100000">
                                          <p:val>
                                            <p:strVal val="#ppt_y"/>
                                          </p:val>
                                        </p:tav>
                                      </p:tavLst>
                                    </p:anim>
                                    <p:anim calcmode="lin" valueType="num">
                                      <p:cBhvr additive="repl">
                                        <p:cTn id="48" dur="500" fill="hold"/>
                                        <p:tgtEl>
                                          <p:spTgt spid="450"/>
                                        </p:tgtEl>
                                        <p:attrNameLst>
                                          <p:attrName>ppt_w</p:attrName>
                                        </p:attrNameLst>
                                      </p:cBhvr>
                                      <p:tavLst>
                                        <p:tav tm="0">
                                          <p:val>
                                            <p:strVal val="#ppt_w"/>
                                          </p:val>
                                        </p:tav>
                                        <p:tav tm="100000">
                                          <p:val>
                                            <p:strVal val="#ppt_w"/>
                                          </p:val>
                                        </p:tav>
                                      </p:tavLst>
                                    </p:anim>
                                    <p:anim calcmode="lin" valueType="num">
                                      <p:cBhvr additive="repl">
                                        <p:cTn id="49" dur="500" fill="hold"/>
                                        <p:tgtEl>
                                          <p:spTgt spid="450"/>
                                        </p:tgtEl>
                                        <p:attrNameLst>
                                          <p:attrName>ppt_h</p:attrName>
                                        </p:attrNameLst>
                                      </p:cBhvr>
                                      <p:tavLst>
                                        <p:tav tm="0">
                                          <p:val>
                                            <p:fltVal val="0"/>
                                          </p:val>
                                        </p:tav>
                                        <p:tav tm="100000">
                                          <p:val>
                                            <p:strVal val="#ppt_h"/>
                                          </p:val>
                                        </p:tav>
                                      </p:tavLst>
                                    </p:anim>
                                  </p:childTnLst>
                                </p:cTn>
                              </p:par>
                              <p:par>
                                <p:cTn id="50" presetID="17" presetClass="entr" presetSubtype="1" fill="hold" nodeType="withEffect">
                                  <p:stCondLst>
                                    <p:cond delay="0"/>
                                  </p:stCondLst>
                                  <p:childTnLst>
                                    <p:set>
                                      <p:cBhvr>
                                        <p:cTn id="51" dur="1" fill="hold">
                                          <p:stCondLst>
                                            <p:cond delay="0"/>
                                          </p:stCondLst>
                                        </p:cTn>
                                        <p:tgtEl>
                                          <p:spTgt spid="451"/>
                                        </p:tgtEl>
                                        <p:attrNameLst>
                                          <p:attrName>style.visibility</p:attrName>
                                        </p:attrNameLst>
                                      </p:cBhvr>
                                      <p:to>
                                        <p:strVal val="visible"/>
                                      </p:to>
                                    </p:set>
                                    <p:anim calcmode="lin" valueType="num">
                                      <p:cBhvr additive="repl">
                                        <p:cTn id="52" dur="500" fill="hold"/>
                                        <p:tgtEl>
                                          <p:spTgt spid="451"/>
                                        </p:tgtEl>
                                        <p:attrNameLst>
                                          <p:attrName>ppt_x</p:attrName>
                                        </p:attrNameLst>
                                      </p:cBhvr>
                                      <p:tavLst>
                                        <p:tav tm="0">
                                          <p:val>
                                            <p:strVal val="#ppt_x"/>
                                          </p:val>
                                        </p:tav>
                                        <p:tav tm="100000">
                                          <p:val>
                                            <p:strVal val="#ppt_x"/>
                                          </p:val>
                                        </p:tav>
                                      </p:tavLst>
                                    </p:anim>
                                    <p:anim calcmode="lin" valueType="num">
                                      <p:cBhvr additive="repl">
                                        <p:cTn id="53" dur="500" fill="hold"/>
                                        <p:tgtEl>
                                          <p:spTgt spid="451"/>
                                        </p:tgtEl>
                                        <p:attrNameLst>
                                          <p:attrName>ppt_y</p:attrName>
                                        </p:attrNameLst>
                                      </p:cBhvr>
                                      <p:tavLst>
                                        <p:tav tm="0">
                                          <p:val>
                                            <p:strVal val="#ppt_y-#ppt_h/2"/>
                                          </p:val>
                                        </p:tav>
                                        <p:tav tm="100000">
                                          <p:val>
                                            <p:strVal val="#ppt_y"/>
                                          </p:val>
                                        </p:tav>
                                      </p:tavLst>
                                    </p:anim>
                                    <p:anim calcmode="lin" valueType="num">
                                      <p:cBhvr additive="repl">
                                        <p:cTn id="54" dur="500" fill="hold"/>
                                        <p:tgtEl>
                                          <p:spTgt spid="451"/>
                                        </p:tgtEl>
                                        <p:attrNameLst>
                                          <p:attrName>ppt_w</p:attrName>
                                        </p:attrNameLst>
                                      </p:cBhvr>
                                      <p:tavLst>
                                        <p:tav tm="0">
                                          <p:val>
                                            <p:strVal val="#ppt_w"/>
                                          </p:val>
                                        </p:tav>
                                        <p:tav tm="100000">
                                          <p:val>
                                            <p:strVal val="#ppt_w"/>
                                          </p:val>
                                        </p:tav>
                                      </p:tavLst>
                                    </p:anim>
                                    <p:anim calcmode="lin" valueType="num">
                                      <p:cBhvr additive="repl">
                                        <p:cTn id="55" dur="500" fill="hold"/>
                                        <p:tgtEl>
                                          <p:spTgt spid="451"/>
                                        </p:tgtEl>
                                        <p:attrNameLst>
                                          <p:attrName>ppt_h</p:attrName>
                                        </p:attrNameLst>
                                      </p:cBhvr>
                                      <p:tavLst>
                                        <p:tav tm="0">
                                          <p:val>
                                            <p:fltVal val="0"/>
                                          </p:val>
                                        </p:tav>
                                        <p:tav tm="100000">
                                          <p:val>
                                            <p:strVal val="#ppt_h"/>
                                          </p:val>
                                        </p:tav>
                                      </p:tavLst>
                                    </p:anim>
                                  </p:childTnLst>
                                </p:cTn>
                              </p:par>
                              <p:par>
                                <p:cTn id="56" presetID="17" presetClass="entr" presetSubtype="4" fill="hold" nodeType="withEffect">
                                  <p:stCondLst>
                                    <p:cond delay="0"/>
                                  </p:stCondLst>
                                  <p:childTnLst>
                                    <p:set>
                                      <p:cBhvr>
                                        <p:cTn id="57" dur="1" fill="hold">
                                          <p:stCondLst>
                                            <p:cond delay="0"/>
                                          </p:stCondLst>
                                        </p:cTn>
                                        <p:tgtEl>
                                          <p:spTgt spid="452"/>
                                        </p:tgtEl>
                                        <p:attrNameLst>
                                          <p:attrName>style.visibility</p:attrName>
                                        </p:attrNameLst>
                                      </p:cBhvr>
                                      <p:to>
                                        <p:strVal val="visible"/>
                                      </p:to>
                                    </p:set>
                                    <p:anim calcmode="lin" valueType="num">
                                      <p:cBhvr additive="repl">
                                        <p:cTn id="58" dur="500" fill="hold"/>
                                        <p:tgtEl>
                                          <p:spTgt spid="452"/>
                                        </p:tgtEl>
                                        <p:attrNameLst>
                                          <p:attrName>ppt_x</p:attrName>
                                        </p:attrNameLst>
                                      </p:cBhvr>
                                      <p:tavLst>
                                        <p:tav tm="0">
                                          <p:val>
                                            <p:strVal val="#ppt_x"/>
                                          </p:val>
                                        </p:tav>
                                        <p:tav tm="100000">
                                          <p:val>
                                            <p:strVal val="#ppt_x"/>
                                          </p:val>
                                        </p:tav>
                                      </p:tavLst>
                                    </p:anim>
                                    <p:anim calcmode="lin" valueType="num">
                                      <p:cBhvr additive="repl">
                                        <p:cTn id="59" dur="500" fill="hold"/>
                                        <p:tgtEl>
                                          <p:spTgt spid="452"/>
                                        </p:tgtEl>
                                        <p:attrNameLst>
                                          <p:attrName>ppt_y</p:attrName>
                                        </p:attrNameLst>
                                      </p:cBhvr>
                                      <p:tavLst>
                                        <p:tav tm="0">
                                          <p:val>
                                            <p:strVal val="#ppt_y+#ppt_h/2"/>
                                          </p:val>
                                        </p:tav>
                                        <p:tav tm="100000">
                                          <p:val>
                                            <p:strVal val="#ppt_y"/>
                                          </p:val>
                                        </p:tav>
                                      </p:tavLst>
                                    </p:anim>
                                    <p:anim calcmode="lin" valueType="num">
                                      <p:cBhvr additive="repl">
                                        <p:cTn id="60" dur="500" fill="hold"/>
                                        <p:tgtEl>
                                          <p:spTgt spid="452"/>
                                        </p:tgtEl>
                                        <p:attrNameLst>
                                          <p:attrName>ppt_w</p:attrName>
                                        </p:attrNameLst>
                                      </p:cBhvr>
                                      <p:tavLst>
                                        <p:tav tm="0">
                                          <p:val>
                                            <p:strVal val="#ppt_w"/>
                                          </p:val>
                                        </p:tav>
                                        <p:tav tm="100000">
                                          <p:val>
                                            <p:strVal val="#ppt_w"/>
                                          </p:val>
                                        </p:tav>
                                      </p:tavLst>
                                    </p:anim>
                                    <p:anim calcmode="lin" valueType="num">
                                      <p:cBhvr additive="repl">
                                        <p:cTn id="61" dur="500" fill="hold"/>
                                        <p:tgtEl>
                                          <p:spTgt spid="452"/>
                                        </p:tgtEl>
                                        <p:attrNameLst>
                                          <p:attrName>ppt_h</p:attrName>
                                        </p:attrNameLst>
                                      </p:cBhvr>
                                      <p:tavLst>
                                        <p:tav tm="0">
                                          <p:val>
                                            <p:fltVal val="0"/>
                                          </p:val>
                                        </p:tav>
                                        <p:tav tm="100000">
                                          <p:val>
                                            <p:strVal val="#ppt_h"/>
                                          </p:val>
                                        </p:tav>
                                      </p:tavLst>
                                    </p:anim>
                                  </p:childTnLst>
                                </p:cTn>
                              </p:par>
                              <p:par>
                                <p:cTn id="62" presetID="17" presetClass="entr" presetSubtype="1" fill="hold" nodeType="withEffect">
                                  <p:stCondLst>
                                    <p:cond delay="0"/>
                                  </p:stCondLst>
                                  <p:childTnLst>
                                    <p:set>
                                      <p:cBhvr>
                                        <p:cTn id="63" dur="1" fill="hold">
                                          <p:stCondLst>
                                            <p:cond delay="0"/>
                                          </p:stCondLst>
                                        </p:cTn>
                                        <p:tgtEl>
                                          <p:spTgt spid="453"/>
                                        </p:tgtEl>
                                        <p:attrNameLst>
                                          <p:attrName>style.visibility</p:attrName>
                                        </p:attrNameLst>
                                      </p:cBhvr>
                                      <p:to>
                                        <p:strVal val="visible"/>
                                      </p:to>
                                    </p:set>
                                    <p:anim calcmode="lin" valueType="num">
                                      <p:cBhvr additive="repl">
                                        <p:cTn id="64" dur="500" fill="hold"/>
                                        <p:tgtEl>
                                          <p:spTgt spid="453"/>
                                        </p:tgtEl>
                                        <p:attrNameLst>
                                          <p:attrName>ppt_x</p:attrName>
                                        </p:attrNameLst>
                                      </p:cBhvr>
                                      <p:tavLst>
                                        <p:tav tm="0">
                                          <p:val>
                                            <p:strVal val="#ppt_x"/>
                                          </p:val>
                                        </p:tav>
                                        <p:tav tm="100000">
                                          <p:val>
                                            <p:strVal val="#ppt_x"/>
                                          </p:val>
                                        </p:tav>
                                      </p:tavLst>
                                    </p:anim>
                                    <p:anim calcmode="lin" valueType="num">
                                      <p:cBhvr additive="repl">
                                        <p:cTn id="65" dur="500" fill="hold"/>
                                        <p:tgtEl>
                                          <p:spTgt spid="453"/>
                                        </p:tgtEl>
                                        <p:attrNameLst>
                                          <p:attrName>ppt_y</p:attrName>
                                        </p:attrNameLst>
                                      </p:cBhvr>
                                      <p:tavLst>
                                        <p:tav tm="0">
                                          <p:val>
                                            <p:strVal val="#ppt_y-#ppt_h/2"/>
                                          </p:val>
                                        </p:tav>
                                        <p:tav tm="100000">
                                          <p:val>
                                            <p:strVal val="#ppt_y"/>
                                          </p:val>
                                        </p:tav>
                                      </p:tavLst>
                                    </p:anim>
                                    <p:anim calcmode="lin" valueType="num">
                                      <p:cBhvr additive="repl">
                                        <p:cTn id="66" dur="500" fill="hold"/>
                                        <p:tgtEl>
                                          <p:spTgt spid="453"/>
                                        </p:tgtEl>
                                        <p:attrNameLst>
                                          <p:attrName>ppt_w</p:attrName>
                                        </p:attrNameLst>
                                      </p:cBhvr>
                                      <p:tavLst>
                                        <p:tav tm="0">
                                          <p:val>
                                            <p:strVal val="#ppt_w"/>
                                          </p:val>
                                        </p:tav>
                                        <p:tav tm="100000">
                                          <p:val>
                                            <p:strVal val="#ppt_w"/>
                                          </p:val>
                                        </p:tav>
                                      </p:tavLst>
                                    </p:anim>
                                    <p:anim calcmode="lin" valueType="num">
                                      <p:cBhvr additive="repl">
                                        <p:cTn id="67" dur="500" fill="hold"/>
                                        <p:tgtEl>
                                          <p:spTgt spid="453"/>
                                        </p:tgtEl>
                                        <p:attrNameLst>
                                          <p:attrName>ppt_h</p:attrName>
                                        </p:attrNameLst>
                                      </p:cBhvr>
                                      <p:tavLst>
                                        <p:tav tm="0">
                                          <p:val>
                                            <p:fltVal val="0"/>
                                          </p:val>
                                        </p:tav>
                                        <p:tav tm="100000">
                                          <p:val>
                                            <p:strVal val="#ppt_h"/>
                                          </p:val>
                                        </p:tav>
                                      </p:tavLst>
                                    </p:anim>
                                  </p:childTnLst>
                                </p:cTn>
                              </p:par>
                              <p:par>
                                <p:cTn id="68" presetID="17" presetClass="entr" presetSubtype="4" fill="hold" nodeType="withEffect">
                                  <p:stCondLst>
                                    <p:cond delay="0"/>
                                  </p:stCondLst>
                                  <p:childTnLst>
                                    <p:set>
                                      <p:cBhvr>
                                        <p:cTn id="69" dur="1" fill="hold">
                                          <p:stCondLst>
                                            <p:cond delay="0"/>
                                          </p:stCondLst>
                                        </p:cTn>
                                        <p:tgtEl>
                                          <p:spTgt spid="454"/>
                                        </p:tgtEl>
                                        <p:attrNameLst>
                                          <p:attrName>style.visibility</p:attrName>
                                        </p:attrNameLst>
                                      </p:cBhvr>
                                      <p:to>
                                        <p:strVal val="visible"/>
                                      </p:to>
                                    </p:set>
                                    <p:anim calcmode="lin" valueType="num">
                                      <p:cBhvr additive="repl">
                                        <p:cTn id="70" dur="500" fill="hold"/>
                                        <p:tgtEl>
                                          <p:spTgt spid="454"/>
                                        </p:tgtEl>
                                        <p:attrNameLst>
                                          <p:attrName>ppt_x</p:attrName>
                                        </p:attrNameLst>
                                      </p:cBhvr>
                                      <p:tavLst>
                                        <p:tav tm="0">
                                          <p:val>
                                            <p:strVal val="#ppt_x"/>
                                          </p:val>
                                        </p:tav>
                                        <p:tav tm="100000">
                                          <p:val>
                                            <p:strVal val="#ppt_x"/>
                                          </p:val>
                                        </p:tav>
                                      </p:tavLst>
                                    </p:anim>
                                    <p:anim calcmode="lin" valueType="num">
                                      <p:cBhvr additive="repl">
                                        <p:cTn id="71" dur="500" fill="hold"/>
                                        <p:tgtEl>
                                          <p:spTgt spid="454"/>
                                        </p:tgtEl>
                                        <p:attrNameLst>
                                          <p:attrName>ppt_y</p:attrName>
                                        </p:attrNameLst>
                                      </p:cBhvr>
                                      <p:tavLst>
                                        <p:tav tm="0">
                                          <p:val>
                                            <p:strVal val="#ppt_y+#ppt_h/2"/>
                                          </p:val>
                                        </p:tav>
                                        <p:tav tm="100000">
                                          <p:val>
                                            <p:strVal val="#ppt_y"/>
                                          </p:val>
                                        </p:tav>
                                      </p:tavLst>
                                    </p:anim>
                                    <p:anim calcmode="lin" valueType="num">
                                      <p:cBhvr additive="repl">
                                        <p:cTn id="72" dur="500" fill="hold"/>
                                        <p:tgtEl>
                                          <p:spTgt spid="454"/>
                                        </p:tgtEl>
                                        <p:attrNameLst>
                                          <p:attrName>ppt_w</p:attrName>
                                        </p:attrNameLst>
                                      </p:cBhvr>
                                      <p:tavLst>
                                        <p:tav tm="0">
                                          <p:val>
                                            <p:strVal val="#ppt_w"/>
                                          </p:val>
                                        </p:tav>
                                        <p:tav tm="100000">
                                          <p:val>
                                            <p:strVal val="#ppt_w"/>
                                          </p:val>
                                        </p:tav>
                                      </p:tavLst>
                                    </p:anim>
                                    <p:anim calcmode="lin" valueType="num">
                                      <p:cBhvr additive="repl">
                                        <p:cTn id="73" dur="500" fill="hold"/>
                                        <p:tgtEl>
                                          <p:spTgt spid="454"/>
                                        </p:tgtEl>
                                        <p:attrNameLst>
                                          <p:attrName>ppt_h</p:attrName>
                                        </p:attrNameLst>
                                      </p:cBhvr>
                                      <p:tavLst>
                                        <p:tav tm="0">
                                          <p:val>
                                            <p:fltVal val="0"/>
                                          </p:val>
                                        </p:tav>
                                        <p:tav tm="100000">
                                          <p:val>
                                            <p:strVal val="#ppt_h"/>
                                          </p:val>
                                        </p:tav>
                                      </p:tavLst>
                                    </p:anim>
                                  </p:childTnLst>
                                </p:cTn>
                              </p:par>
                              <p:par>
                                <p:cTn id="74" presetID="17" presetClass="entr" presetSubtype="1" fill="hold" nodeType="withEffect">
                                  <p:stCondLst>
                                    <p:cond delay="0"/>
                                  </p:stCondLst>
                                  <p:childTnLst>
                                    <p:set>
                                      <p:cBhvr>
                                        <p:cTn id="75" dur="1" fill="hold">
                                          <p:stCondLst>
                                            <p:cond delay="0"/>
                                          </p:stCondLst>
                                        </p:cTn>
                                        <p:tgtEl>
                                          <p:spTgt spid="455"/>
                                        </p:tgtEl>
                                        <p:attrNameLst>
                                          <p:attrName>style.visibility</p:attrName>
                                        </p:attrNameLst>
                                      </p:cBhvr>
                                      <p:to>
                                        <p:strVal val="visible"/>
                                      </p:to>
                                    </p:set>
                                    <p:anim calcmode="lin" valueType="num">
                                      <p:cBhvr additive="repl">
                                        <p:cTn id="76" dur="500" fill="hold"/>
                                        <p:tgtEl>
                                          <p:spTgt spid="455"/>
                                        </p:tgtEl>
                                        <p:attrNameLst>
                                          <p:attrName>ppt_x</p:attrName>
                                        </p:attrNameLst>
                                      </p:cBhvr>
                                      <p:tavLst>
                                        <p:tav tm="0">
                                          <p:val>
                                            <p:strVal val="#ppt_x"/>
                                          </p:val>
                                        </p:tav>
                                        <p:tav tm="100000">
                                          <p:val>
                                            <p:strVal val="#ppt_x"/>
                                          </p:val>
                                        </p:tav>
                                      </p:tavLst>
                                    </p:anim>
                                    <p:anim calcmode="lin" valueType="num">
                                      <p:cBhvr additive="repl">
                                        <p:cTn id="77" dur="500" fill="hold"/>
                                        <p:tgtEl>
                                          <p:spTgt spid="455"/>
                                        </p:tgtEl>
                                        <p:attrNameLst>
                                          <p:attrName>ppt_y</p:attrName>
                                        </p:attrNameLst>
                                      </p:cBhvr>
                                      <p:tavLst>
                                        <p:tav tm="0">
                                          <p:val>
                                            <p:strVal val="#ppt_y-#ppt_h/2"/>
                                          </p:val>
                                        </p:tav>
                                        <p:tav tm="100000">
                                          <p:val>
                                            <p:strVal val="#ppt_y"/>
                                          </p:val>
                                        </p:tav>
                                      </p:tavLst>
                                    </p:anim>
                                    <p:anim calcmode="lin" valueType="num">
                                      <p:cBhvr additive="repl">
                                        <p:cTn id="78" dur="500" fill="hold"/>
                                        <p:tgtEl>
                                          <p:spTgt spid="455"/>
                                        </p:tgtEl>
                                        <p:attrNameLst>
                                          <p:attrName>ppt_w</p:attrName>
                                        </p:attrNameLst>
                                      </p:cBhvr>
                                      <p:tavLst>
                                        <p:tav tm="0">
                                          <p:val>
                                            <p:strVal val="#ppt_w"/>
                                          </p:val>
                                        </p:tav>
                                        <p:tav tm="100000">
                                          <p:val>
                                            <p:strVal val="#ppt_w"/>
                                          </p:val>
                                        </p:tav>
                                      </p:tavLst>
                                    </p:anim>
                                    <p:anim calcmode="lin" valueType="num">
                                      <p:cBhvr additive="repl">
                                        <p:cTn id="79" dur="500" fill="hold"/>
                                        <p:tgtEl>
                                          <p:spTgt spid="455"/>
                                        </p:tgtEl>
                                        <p:attrNameLst>
                                          <p:attrName>ppt_h</p:attrName>
                                        </p:attrNameLst>
                                      </p:cBhvr>
                                      <p:tavLst>
                                        <p:tav tm="0">
                                          <p:val>
                                            <p:fltVal val="0"/>
                                          </p:val>
                                        </p:tav>
                                        <p:tav tm="100000">
                                          <p:val>
                                            <p:strVal val="#ppt_h"/>
                                          </p:val>
                                        </p:tav>
                                      </p:tavLst>
                                    </p:anim>
                                  </p:childTnLst>
                                </p:cTn>
                              </p:par>
                              <p:par>
                                <p:cTn id="80" presetID="17" presetClass="entr" presetSubtype="4" fill="hold" nodeType="withEffect">
                                  <p:stCondLst>
                                    <p:cond delay="0"/>
                                  </p:stCondLst>
                                  <p:childTnLst>
                                    <p:set>
                                      <p:cBhvr>
                                        <p:cTn id="81" dur="1" fill="hold">
                                          <p:stCondLst>
                                            <p:cond delay="0"/>
                                          </p:stCondLst>
                                        </p:cTn>
                                        <p:tgtEl>
                                          <p:spTgt spid="456"/>
                                        </p:tgtEl>
                                        <p:attrNameLst>
                                          <p:attrName>style.visibility</p:attrName>
                                        </p:attrNameLst>
                                      </p:cBhvr>
                                      <p:to>
                                        <p:strVal val="visible"/>
                                      </p:to>
                                    </p:set>
                                    <p:anim calcmode="lin" valueType="num">
                                      <p:cBhvr additive="repl">
                                        <p:cTn id="82" dur="500" fill="hold"/>
                                        <p:tgtEl>
                                          <p:spTgt spid="456"/>
                                        </p:tgtEl>
                                        <p:attrNameLst>
                                          <p:attrName>ppt_x</p:attrName>
                                        </p:attrNameLst>
                                      </p:cBhvr>
                                      <p:tavLst>
                                        <p:tav tm="0">
                                          <p:val>
                                            <p:strVal val="#ppt_x"/>
                                          </p:val>
                                        </p:tav>
                                        <p:tav tm="100000">
                                          <p:val>
                                            <p:strVal val="#ppt_x"/>
                                          </p:val>
                                        </p:tav>
                                      </p:tavLst>
                                    </p:anim>
                                    <p:anim calcmode="lin" valueType="num">
                                      <p:cBhvr additive="repl">
                                        <p:cTn id="83" dur="500" fill="hold"/>
                                        <p:tgtEl>
                                          <p:spTgt spid="456"/>
                                        </p:tgtEl>
                                        <p:attrNameLst>
                                          <p:attrName>ppt_y</p:attrName>
                                        </p:attrNameLst>
                                      </p:cBhvr>
                                      <p:tavLst>
                                        <p:tav tm="0">
                                          <p:val>
                                            <p:strVal val="#ppt_y+#ppt_h/2"/>
                                          </p:val>
                                        </p:tav>
                                        <p:tav tm="100000">
                                          <p:val>
                                            <p:strVal val="#ppt_y"/>
                                          </p:val>
                                        </p:tav>
                                      </p:tavLst>
                                    </p:anim>
                                    <p:anim calcmode="lin" valueType="num">
                                      <p:cBhvr additive="repl">
                                        <p:cTn id="84" dur="500" fill="hold"/>
                                        <p:tgtEl>
                                          <p:spTgt spid="456"/>
                                        </p:tgtEl>
                                        <p:attrNameLst>
                                          <p:attrName>ppt_w</p:attrName>
                                        </p:attrNameLst>
                                      </p:cBhvr>
                                      <p:tavLst>
                                        <p:tav tm="0">
                                          <p:val>
                                            <p:strVal val="#ppt_w"/>
                                          </p:val>
                                        </p:tav>
                                        <p:tav tm="100000">
                                          <p:val>
                                            <p:strVal val="#ppt_w"/>
                                          </p:val>
                                        </p:tav>
                                      </p:tavLst>
                                    </p:anim>
                                    <p:anim calcmode="lin" valueType="num">
                                      <p:cBhvr additive="repl">
                                        <p:cTn id="85" dur="500" fill="hold"/>
                                        <p:tgtEl>
                                          <p:spTgt spid="456"/>
                                        </p:tgtEl>
                                        <p:attrNameLst>
                                          <p:attrName>ppt_h</p:attrName>
                                        </p:attrNameLst>
                                      </p:cBhvr>
                                      <p:tavLst>
                                        <p:tav tm="0">
                                          <p:val>
                                            <p:fltVal val="0"/>
                                          </p:val>
                                        </p:tav>
                                        <p:tav tm="100000">
                                          <p:val>
                                            <p:strVal val="#ppt_h"/>
                                          </p:val>
                                        </p:tav>
                                      </p:tavLst>
                                    </p:anim>
                                  </p:childTnLst>
                                </p:cTn>
                              </p:par>
                            </p:childTnLst>
                          </p:cTn>
                        </p:par>
                        <p:par>
                          <p:cTn id="86" fill="hold">
                            <p:stCondLst>
                              <p:cond delay="500"/>
                            </p:stCondLst>
                            <p:childTnLst>
                              <p:par>
                                <p:cTn id="87" presetID="10" presetClass="entr" fill="hold" nodeType="afterEffect">
                                  <p:stCondLst>
                                    <p:cond delay="0"/>
                                  </p:stCondLst>
                                  <p:childTnLst>
                                    <p:set>
                                      <p:cBhvr>
                                        <p:cTn id="88" dur="1" fill="hold">
                                          <p:stCondLst>
                                            <p:cond delay="0"/>
                                          </p:stCondLst>
                                        </p:cTn>
                                        <p:tgtEl>
                                          <p:spTgt spid="443"/>
                                        </p:tgtEl>
                                        <p:attrNameLst>
                                          <p:attrName>style.visibility</p:attrName>
                                        </p:attrNameLst>
                                      </p:cBhvr>
                                      <p:to>
                                        <p:strVal val="visible"/>
                                      </p:to>
                                    </p:set>
                                    <p:animEffect transition="in" filter="fade">
                                      <p:cBhvr additive="repl">
                                        <p:cTn id="89" dur="500"/>
                                        <p:tgtEl>
                                          <p:spTgt spid="443"/>
                                        </p:tgtEl>
                                      </p:cBhvr>
                                    </p:animEffect>
                                  </p:childTnLst>
                                </p:cTn>
                              </p:par>
                            </p:childTnLst>
                          </p:cTn>
                        </p:par>
                        <p:par>
                          <p:cTn id="90" fill="hold">
                            <p:stCondLst>
                              <p:cond delay="1000"/>
                            </p:stCondLst>
                            <p:childTnLst>
                              <p:par>
                                <p:cTn id="91" presetID="2" presetClass="entr" presetSubtype="4" fill="hold" nodeType="afterEffect">
                                  <p:stCondLst>
                                    <p:cond delay="0"/>
                                  </p:stCondLst>
                                  <p:childTnLst>
                                    <p:set>
                                      <p:cBhvr>
                                        <p:cTn id="92" dur="1" fill="hold">
                                          <p:stCondLst>
                                            <p:cond delay="0"/>
                                          </p:stCondLst>
                                        </p:cTn>
                                        <p:tgtEl>
                                          <p:spTgt spid="457"/>
                                        </p:tgtEl>
                                        <p:attrNameLst>
                                          <p:attrName>style.visibility</p:attrName>
                                        </p:attrNameLst>
                                      </p:cBhvr>
                                      <p:to>
                                        <p:strVal val="visible"/>
                                      </p:to>
                                    </p:set>
                                    <p:anim calcmode="lin" valueType="num">
                                      <p:cBhvr additive="repl">
                                        <p:cTn id="93" dur="500" fill="hold"/>
                                        <p:tgtEl>
                                          <p:spTgt spid="457"/>
                                        </p:tgtEl>
                                        <p:attrNameLst>
                                          <p:attrName>ppt_x</p:attrName>
                                        </p:attrNameLst>
                                      </p:cBhvr>
                                      <p:tavLst>
                                        <p:tav tm="0">
                                          <p:val>
                                            <p:strVal val="#ppt_x"/>
                                          </p:val>
                                        </p:tav>
                                        <p:tav tm="100000">
                                          <p:val>
                                            <p:strVal val="#ppt_x"/>
                                          </p:val>
                                        </p:tav>
                                      </p:tavLst>
                                    </p:anim>
                                    <p:anim calcmode="lin" valueType="num">
                                      <p:cBhvr additive="repl">
                                        <p:cTn id="94" dur="500" fill="hold"/>
                                        <p:tgtEl>
                                          <p:spTgt spid="457"/>
                                        </p:tgtEl>
                                        <p:attrNameLst>
                                          <p:attrName>ppt_y</p:attrName>
                                        </p:attrNameLst>
                                      </p:cBhvr>
                                      <p:tavLst>
                                        <p:tav tm="0">
                                          <p:val>
                                            <p:strVal val="1+#ppt_h/2"/>
                                          </p:val>
                                        </p:tav>
                                        <p:tav tm="100000">
                                          <p:val>
                                            <p:strVal val="#ppt_y"/>
                                          </p:val>
                                        </p:tav>
                                      </p:tavLst>
                                    </p:anim>
                                  </p:childTnLst>
                                </p:cTn>
                              </p:par>
                            </p:childTnLst>
                          </p:cTn>
                        </p:par>
                        <p:par>
                          <p:cTn id="95" fill="hold">
                            <p:stCondLst>
                              <p:cond delay="1500"/>
                            </p:stCondLst>
                            <p:childTnLst>
                              <p:par>
                                <p:cTn id="96" presetID="14" presetClass="entr" presetSubtype="10" fill="hold" nodeType="afterEffect">
                                  <p:stCondLst>
                                    <p:cond delay="0"/>
                                  </p:stCondLst>
                                  <p:childTnLst>
                                    <p:set>
                                      <p:cBhvr>
                                        <p:cTn id="97" dur="1" fill="hold">
                                          <p:stCondLst>
                                            <p:cond delay="0"/>
                                          </p:stCondLst>
                                        </p:cTn>
                                        <p:tgtEl>
                                          <p:spTgt spid="458"/>
                                        </p:tgtEl>
                                        <p:attrNameLst>
                                          <p:attrName>style.visibility</p:attrName>
                                        </p:attrNameLst>
                                      </p:cBhvr>
                                      <p:to>
                                        <p:strVal val="visible"/>
                                      </p:to>
                                    </p:set>
                                    <p:animEffect transition="in" filter="randombar(horizontal)">
                                      <p:cBhvr additive="repl">
                                        <p:cTn id="98" dur="500"/>
                                        <p:tgtEl>
                                          <p:spTgt spid="4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25" name="Group 1"/>
          <p:cNvGrpSpPr/>
          <p:nvPr/>
        </p:nvGrpSpPr>
        <p:grpSpPr>
          <a:xfrm>
            <a:off x="0" y="2714040"/>
            <a:ext cx="3686400" cy="1429560"/>
            <a:chOff x="0" y="2714040"/>
            <a:chExt cx="3686400" cy="1429560"/>
          </a:xfrm>
        </p:grpSpPr>
        <p:sp>
          <p:nvSpPr>
            <p:cNvPr id="626" name="CustomShape 2"/>
            <p:cNvSpPr/>
            <p:nvPr/>
          </p:nvSpPr>
          <p:spPr>
            <a:xfrm>
              <a:off x="0" y="2714040"/>
              <a:ext cx="3686400" cy="142920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627" name="CustomShape 3"/>
            <p:cNvSpPr/>
            <p:nvPr/>
          </p:nvSpPr>
          <p:spPr>
            <a:xfrm>
              <a:off x="0" y="3429000"/>
              <a:ext cx="3686400" cy="714600"/>
            </a:xfrm>
            <a:custGeom>
              <a:avLst/>
              <a:gdLst/>
              <a:ahLst/>
              <a:cxnLst/>
              <a:rect l="l" t="t" r="r" b="b"/>
              <a:pathLst>
                <a:path w="3686629" h="714829">
                  <a:moveTo>
                    <a:pt x="0" y="0"/>
                  </a:moveTo>
                  <a:lnTo>
                    <a:pt x="3686629" y="0"/>
                  </a:lnTo>
                  <a:lnTo>
                    <a:pt x="3344998" y="714829"/>
                  </a:lnTo>
                  <a:lnTo>
                    <a:pt x="0" y="714829"/>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628" name="CustomShape 4"/>
            <p:cNvSpPr/>
            <p:nvPr/>
          </p:nvSpPr>
          <p:spPr>
            <a:xfrm>
              <a:off x="2179800" y="2848320"/>
              <a:ext cx="1346400" cy="116064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629" name="CustomShape 5"/>
            <p:cNvSpPr/>
            <p:nvPr/>
          </p:nvSpPr>
          <p:spPr>
            <a:xfrm>
              <a:off x="2531160" y="3134160"/>
              <a:ext cx="643320" cy="59328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sp>
        <p:nvSpPr>
          <p:cNvPr id="630" name="CustomShape 6"/>
          <p:cNvSpPr/>
          <p:nvPr/>
        </p:nvSpPr>
        <p:spPr>
          <a:xfrm>
            <a:off x="3706200" y="3136680"/>
            <a:ext cx="3466800" cy="57780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3200" b="1" strike="noStrike" spc="-1">
                <a:solidFill>
                  <a:srgbClr val="414141"/>
                </a:solidFill>
                <a:latin typeface="Calibri"/>
                <a:ea typeface="微软雅黑"/>
              </a:rPr>
              <a:t>MỤC TIÊU WEBSITE</a:t>
            </a:r>
            <a:endParaRPr lang="en-US" sz="3200" b="0" strike="noStrike" spc="-1">
              <a:latin typeface="Arial"/>
            </a:endParaRPr>
          </a:p>
        </p:txBody>
      </p:sp>
      <p:sp>
        <p:nvSpPr>
          <p:cNvPr id="631" name="Line 7"/>
          <p:cNvSpPr/>
          <p:nvPr/>
        </p:nvSpPr>
        <p:spPr>
          <a:xfrm>
            <a:off x="3886200" y="3790646"/>
            <a:ext cx="3200400" cy="19354"/>
          </a:xfrm>
          <a:prstGeom prst="line">
            <a:avLst/>
          </a:prstGeom>
          <a:ln w="38160">
            <a:solidFill>
              <a:schemeClr val="accent2"/>
            </a:solidFill>
          </a:ln>
        </p:spPr>
        <p:style>
          <a:lnRef idx="1">
            <a:schemeClr val="accent1"/>
          </a:lnRef>
          <a:fillRef idx="0">
            <a:schemeClr val="accent1"/>
          </a:fillRef>
          <a:effectRef idx="0">
            <a:schemeClr val="accent1"/>
          </a:effectRef>
          <a:fontRef idx="minor"/>
        </p:style>
      </p:sp>
      <p:sp>
        <p:nvSpPr>
          <p:cNvPr id="632" name="CustomShape 8"/>
          <p:cNvSpPr/>
          <p:nvPr/>
        </p:nvSpPr>
        <p:spPr>
          <a:xfrm>
            <a:off x="10195920" y="3404520"/>
            <a:ext cx="1995480" cy="3453120"/>
          </a:xfrm>
          <a:custGeom>
            <a:avLst/>
            <a:gdLst/>
            <a:ahLst/>
            <a:cxnLst/>
            <a:rect l="l" t="t" r="r" b="b"/>
            <a:pathLst>
              <a:path w="1995948" h="3453569">
                <a:moveTo>
                  <a:pt x="863392" y="0"/>
                </a:moveTo>
                <a:lnTo>
                  <a:pt x="1995948" y="0"/>
                </a:lnTo>
                <a:lnTo>
                  <a:pt x="1995948" y="3453569"/>
                </a:lnTo>
                <a:lnTo>
                  <a:pt x="0" y="3453569"/>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633" name="CustomShape 9"/>
          <p:cNvSpPr/>
          <p:nvPr/>
        </p:nvSpPr>
        <p:spPr>
          <a:xfrm flipV="1">
            <a:off x="10195920" y="0"/>
            <a:ext cx="1995480" cy="3404160"/>
          </a:xfrm>
          <a:custGeom>
            <a:avLst/>
            <a:gdLst/>
            <a:ahLst/>
            <a:cxnLst/>
            <a:rect l="l" t="t" r="r" b="b"/>
            <a:pathLst>
              <a:path w="1995948" h="3453569">
                <a:moveTo>
                  <a:pt x="0" y="3453569"/>
                </a:moveTo>
                <a:lnTo>
                  <a:pt x="1995948" y="3453569"/>
                </a:lnTo>
                <a:lnTo>
                  <a:pt x="1995948" y="0"/>
                </a:lnTo>
                <a:lnTo>
                  <a:pt x="863392" y="0"/>
                </a:lnTo>
                <a:close/>
              </a:path>
            </a:pathLst>
          </a:custGeom>
          <a:ln>
            <a:noFill/>
          </a:ln>
        </p:spPr>
        <p:style>
          <a:lnRef idx="2">
            <a:schemeClr val="accent1">
              <a:shade val="50000"/>
            </a:schemeClr>
          </a:lnRef>
          <a:fillRef idx="1">
            <a:schemeClr val="accent1"/>
          </a:fillRef>
          <a:effectRef idx="0">
            <a:schemeClr val="accent1"/>
          </a:effectRef>
          <a:fontRef idx="minor"/>
        </p:style>
      </p:sp>
      <p:sp>
        <p:nvSpPr>
          <p:cNvPr id="634" name="CustomShape 10"/>
          <p:cNvSpPr/>
          <p:nvPr/>
        </p:nvSpPr>
        <p:spPr>
          <a:xfrm rot="10800000">
            <a:off x="11179440" y="1764360"/>
            <a:ext cx="861480" cy="332856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rot="5400000" vert="vert" lIns="90000" tIns="45000" rIns="90000" bIns="45000">
            <a:noAutofit/>
          </a:bodyPr>
          <a:lstStyle/>
          <a:p>
            <a:pPr>
              <a:lnSpc>
                <a:spcPct val="100000"/>
              </a:lnSpc>
            </a:pPr>
            <a:r>
              <a:rPr lang="en-US" sz="4400" b="1" strike="noStrike" spc="-1" dirty="0">
                <a:solidFill>
                  <a:srgbClr val="FFFFFF"/>
                </a:solidFill>
                <a:latin typeface="Calibri"/>
                <a:ea typeface="微软雅黑"/>
              </a:rPr>
              <a:t>H3</a:t>
            </a:r>
            <a:endParaRPr lang="en-US" sz="4400" b="0" strike="noStrike" spc="-1" dirty="0">
              <a:latin typeface="Arial"/>
            </a:endParaRPr>
          </a:p>
        </p:txBody>
      </p:sp>
      <p:sp>
        <p:nvSpPr>
          <p:cNvPr id="12" name="Rectangle 11">
            <a:extLst>
              <a:ext uri="{FF2B5EF4-FFF2-40B4-BE49-F238E27FC236}">
                <a16:creationId xmlns:a16="http://schemas.microsoft.com/office/drawing/2014/main" id="{19D4FD96-10A9-608A-9690-50C6D836B896}"/>
              </a:ext>
            </a:extLst>
          </p:cNvPr>
          <p:cNvSpPr/>
          <p:nvPr/>
        </p:nvSpPr>
        <p:spPr>
          <a:xfrm>
            <a:off x="10896600" y="2778121"/>
            <a:ext cx="1294800" cy="129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PHẦN 3</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25"/>
                                        </p:tgtEl>
                                        <p:attrNameLst>
                                          <p:attrName>style.visibility</p:attrName>
                                        </p:attrNameLst>
                                      </p:cBhvr>
                                      <p:to>
                                        <p:strVal val="visible"/>
                                      </p:to>
                                    </p:set>
                                    <p:anim calcmode="lin" valueType="num">
                                      <p:cBhvr additive="repl">
                                        <p:cTn id="7" dur="500" fill="hold"/>
                                        <p:tgtEl>
                                          <p:spTgt spid="625"/>
                                        </p:tgtEl>
                                        <p:attrNameLst>
                                          <p:attrName>ppt_x</p:attrName>
                                        </p:attrNameLst>
                                      </p:cBhvr>
                                      <p:tavLst>
                                        <p:tav tm="0">
                                          <p:val>
                                            <p:strVal val="0-#ppt_w/2"/>
                                          </p:val>
                                        </p:tav>
                                        <p:tav tm="100000">
                                          <p:val>
                                            <p:strVal val="#ppt_x"/>
                                          </p:val>
                                        </p:tav>
                                      </p:tavLst>
                                    </p:anim>
                                    <p:anim calcmode="lin" valueType="num">
                                      <p:cBhvr additive="repl">
                                        <p:cTn id="8" dur="500" fill="hold"/>
                                        <p:tgtEl>
                                          <p:spTgt spid="6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630"/>
                                        </p:tgtEl>
                                        <p:attrNameLst>
                                          <p:attrName>style.visibility</p:attrName>
                                        </p:attrNameLst>
                                      </p:cBhvr>
                                      <p:to>
                                        <p:strVal val="visible"/>
                                      </p:to>
                                    </p:set>
                                    <p:anim calcmode="lin" valueType="num">
                                      <p:cBhvr additive="repl">
                                        <p:cTn id="12" dur="500" fill="hold"/>
                                        <p:tgtEl>
                                          <p:spTgt spid="630"/>
                                        </p:tgtEl>
                                        <p:attrNameLst>
                                          <p:attrName>ppt_x</p:attrName>
                                        </p:attrNameLst>
                                      </p:cBhvr>
                                      <p:tavLst>
                                        <p:tav tm="0">
                                          <p:val>
                                            <p:strVal val="1+#ppt_w/2"/>
                                          </p:val>
                                        </p:tav>
                                        <p:tav tm="100000">
                                          <p:val>
                                            <p:strVal val="#ppt_x"/>
                                          </p:val>
                                        </p:tav>
                                      </p:tavLst>
                                    </p:anim>
                                    <p:anim calcmode="lin" valueType="num">
                                      <p:cBhvr additive="repl">
                                        <p:cTn id="13" dur="500" fill="hold"/>
                                        <p:tgtEl>
                                          <p:spTgt spid="630"/>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0" presetClass="entr" fill="hold" nodeType="afterEffect">
                                  <p:stCondLst>
                                    <p:cond delay="0"/>
                                  </p:stCondLst>
                                  <p:childTnLst>
                                    <p:set>
                                      <p:cBhvr>
                                        <p:cTn id="16" dur="1" fill="hold">
                                          <p:stCondLst>
                                            <p:cond delay="0"/>
                                          </p:stCondLst>
                                        </p:cTn>
                                        <p:tgtEl>
                                          <p:spTgt spid="631"/>
                                        </p:tgtEl>
                                        <p:attrNameLst>
                                          <p:attrName>style.visibility</p:attrName>
                                        </p:attrNameLst>
                                      </p:cBhvr>
                                      <p:to>
                                        <p:strVal val="visible"/>
                                      </p:to>
                                    </p:set>
                                    <p:animEffect transition="in" filter="fade">
                                      <p:cBhvr additive="repl">
                                        <p:cTn id="17" dur="500"/>
                                        <p:tgtEl>
                                          <p:spTgt spid="631"/>
                                        </p:tgtEl>
                                      </p:cBhvr>
                                    </p:animEffect>
                                  </p:childTnLst>
                                </p:cTn>
                              </p:par>
                            </p:childTnLst>
                          </p:cTn>
                        </p:par>
                        <p:par>
                          <p:cTn id="18" fill="hold">
                            <p:stCondLst>
                              <p:cond delay="1500"/>
                            </p:stCondLst>
                            <p:childTnLst>
                              <p:par>
                                <p:cTn id="19" presetID="2" presetClass="entr" presetSubtype="1" fill="hold" nodeType="afterEffect">
                                  <p:stCondLst>
                                    <p:cond delay="0"/>
                                  </p:stCondLst>
                                  <p:childTnLst>
                                    <p:set>
                                      <p:cBhvr>
                                        <p:cTn id="20" dur="1" fill="hold">
                                          <p:stCondLst>
                                            <p:cond delay="0"/>
                                          </p:stCondLst>
                                        </p:cTn>
                                        <p:tgtEl>
                                          <p:spTgt spid="633"/>
                                        </p:tgtEl>
                                        <p:attrNameLst>
                                          <p:attrName>style.visibility</p:attrName>
                                        </p:attrNameLst>
                                      </p:cBhvr>
                                      <p:to>
                                        <p:strVal val="visible"/>
                                      </p:to>
                                    </p:set>
                                    <p:anim calcmode="lin" valueType="num">
                                      <p:cBhvr additive="repl">
                                        <p:cTn id="21" dur="500" fill="hold"/>
                                        <p:tgtEl>
                                          <p:spTgt spid="633"/>
                                        </p:tgtEl>
                                        <p:attrNameLst>
                                          <p:attrName>ppt_x</p:attrName>
                                        </p:attrNameLst>
                                      </p:cBhvr>
                                      <p:tavLst>
                                        <p:tav tm="0">
                                          <p:val>
                                            <p:strVal val="#ppt_x"/>
                                          </p:val>
                                        </p:tav>
                                        <p:tav tm="100000">
                                          <p:val>
                                            <p:strVal val="#ppt_x"/>
                                          </p:val>
                                        </p:tav>
                                      </p:tavLst>
                                    </p:anim>
                                    <p:anim calcmode="lin" valueType="num">
                                      <p:cBhvr additive="repl">
                                        <p:cTn id="22" dur="500" fill="hold"/>
                                        <p:tgtEl>
                                          <p:spTgt spid="633"/>
                                        </p:tgtEl>
                                        <p:attrNameLst>
                                          <p:attrName>ppt_y</p:attrName>
                                        </p:attrNameLst>
                                      </p:cBhvr>
                                      <p:tavLst>
                                        <p:tav tm="0">
                                          <p:val>
                                            <p:strVal val="0-#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632"/>
                                        </p:tgtEl>
                                        <p:attrNameLst>
                                          <p:attrName>style.visibility</p:attrName>
                                        </p:attrNameLst>
                                      </p:cBhvr>
                                      <p:to>
                                        <p:strVal val="visible"/>
                                      </p:to>
                                    </p:set>
                                    <p:anim calcmode="lin" valueType="num">
                                      <p:cBhvr additive="repl">
                                        <p:cTn id="25" dur="500" fill="hold"/>
                                        <p:tgtEl>
                                          <p:spTgt spid="632"/>
                                        </p:tgtEl>
                                        <p:attrNameLst>
                                          <p:attrName>ppt_x</p:attrName>
                                        </p:attrNameLst>
                                      </p:cBhvr>
                                      <p:tavLst>
                                        <p:tav tm="0">
                                          <p:val>
                                            <p:strVal val="#ppt_x"/>
                                          </p:val>
                                        </p:tav>
                                        <p:tav tm="100000">
                                          <p:val>
                                            <p:strVal val="#ppt_x"/>
                                          </p:val>
                                        </p:tav>
                                      </p:tavLst>
                                    </p:anim>
                                    <p:anim calcmode="lin" valueType="num">
                                      <p:cBhvr additive="repl">
                                        <p:cTn id="26" dur="500" fill="hold"/>
                                        <p:tgtEl>
                                          <p:spTgt spid="632"/>
                                        </p:tgtEl>
                                        <p:attrNameLst>
                                          <p:attrName>ppt_y</p:attrName>
                                        </p:attrNameLst>
                                      </p:cBhvr>
                                      <p:tavLst>
                                        <p:tav tm="0">
                                          <p:val>
                                            <p:strVal val="1+#ppt_h/2"/>
                                          </p:val>
                                        </p:tav>
                                        <p:tav tm="100000">
                                          <p:val>
                                            <p:strVal val="#ppt_y"/>
                                          </p:val>
                                        </p:tav>
                                      </p:tavLst>
                                    </p:anim>
                                  </p:childTnLst>
                                </p:cTn>
                              </p:par>
                            </p:childTnLst>
                          </p:cTn>
                        </p:par>
                        <p:par>
                          <p:cTn id="27" fill="hold">
                            <p:stCondLst>
                              <p:cond delay="2000"/>
                            </p:stCondLst>
                            <p:childTnLst>
                              <p:par>
                                <p:cTn id="28" presetID="53" presetClass="entr" presetSubtype="16" fill="hold" nodeType="afterEffect">
                                  <p:stCondLst>
                                    <p:cond delay="0"/>
                                  </p:stCondLst>
                                  <p:childTnLst>
                                    <p:set>
                                      <p:cBhvr>
                                        <p:cTn id="29" dur="1" fill="hold">
                                          <p:stCondLst>
                                            <p:cond delay="0"/>
                                          </p:stCondLst>
                                        </p:cTn>
                                        <p:tgtEl>
                                          <p:spTgt spid="634"/>
                                        </p:tgtEl>
                                        <p:attrNameLst>
                                          <p:attrName>style.visibility</p:attrName>
                                        </p:attrNameLst>
                                      </p:cBhvr>
                                      <p:to>
                                        <p:strVal val="visible"/>
                                      </p:to>
                                    </p:set>
                                    <p:anim calcmode="lin" valueType="num">
                                      <p:cBhvr additive="repl">
                                        <p:cTn id="30" dur="500" fill="hold"/>
                                        <p:tgtEl>
                                          <p:spTgt spid="634"/>
                                        </p:tgtEl>
                                        <p:attrNameLst>
                                          <p:attrName>ppt_w</p:attrName>
                                        </p:attrNameLst>
                                      </p:cBhvr>
                                      <p:tavLst>
                                        <p:tav tm="0">
                                          <p:val>
                                            <p:fltVal val="0"/>
                                          </p:val>
                                        </p:tav>
                                        <p:tav tm="100000">
                                          <p:val>
                                            <p:strVal val="#ppt_w"/>
                                          </p:val>
                                        </p:tav>
                                      </p:tavLst>
                                    </p:anim>
                                    <p:anim calcmode="lin" valueType="num">
                                      <p:cBhvr additive="repl">
                                        <p:cTn id="31" dur="500" fill="hold"/>
                                        <p:tgtEl>
                                          <p:spTgt spid="634"/>
                                        </p:tgtEl>
                                        <p:attrNameLst>
                                          <p:attrName>ppt_h</p:attrName>
                                        </p:attrNameLst>
                                      </p:cBhvr>
                                      <p:tavLst>
                                        <p:tav tm="0">
                                          <p:val>
                                            <p:fltVal val="0"/>
                                          </p:val>
                                        </p:tav>
                                        <p:tav tm="100000">
                                          <p:val>
                                            <p:strVal val="#ppt_h"/>
                                          </p:val>
                                        </p:tav>
                                      </p:tavLst>
                                    </p:anim>
                                    <p:animEffect transition="in" filter="fade">
                                      <p:cBhvr additive="repl">
                                        <p:cTn id="32" dur="500"/>
                                        <p:tgtEl>
                                          <p:spTgt spid="6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5" name="Group 1"/>
          <p:cNvGrpSpPr/>
          <p:nvPr/>
        </p:nvGrpSpPr>
        <p:grpSpPr>
          <a:xfrm>
            <a:off x="1132920" y="1646280"/>
            <a:ext cx="4612680" cy="4662000"/>
            <a:chOff x="1132920" y="1646280"/>
            <a:chExt cx="4612680" cy="4662000"/>
          </a:xfrm>
        </p:grpSpPr>
        <p:sp>
          <p:nvSpPr>
            <p:cNvPr id="636" name="CustomShape 2"/>
            <p:cNvSpPr/>
            <p:nvPr/>
          </p:nvSpPr>
          <p:spPr>
            <a:xfrm>
              <a:off x="1148400" y="1720800"/>
              <a:ext cx="4587480" cy="4587480"/>
            </a:xfrm>
            <a:prstGeom prst="arc">
              <a:avLst>
                <a:gd name="adj1" fmla="val 20230496"/>
                <a:gd name="adj2" fmla="val 21370915"/>
              </a:avLst>
            </a:prstGeom>
            <a:noFill/>
            <a:ln w="28440" cap="rnd">
              <a:solidFill>
                <a:schemeClr val="accent2"/>
              </a:solidFill>
              <a:round/>
            </a:ln>
          </p:spPr>
          <p:style>
            <a:lnRef idx="2">
              <a:schemeClr val="accent1">
                <a:shade val="50000"/>
              </a:schemeClr>
            </a:lnRef>
            <a:fillRef idx="1">
              <a:schemeClr val="accent1"/>
            </a:fillRef>
            <a:effectRef idx="0">
              <a:schemeClr val="accent1"/>
            </a:effectRef>
            <a:fontRef idx="minor"/>
          </p:style>
        </p:sp>
        <p:sp>
          <p:nvSpPr>
            <p:cNvPr id="637" name="CustomShape 3"/>
            <p:cNvSpPr/>
            <p:nvPr/>
          </p:nvSpPr>
          <p:spPr>
            <a:xfrm>
              <a:off x="1158120" y="1720800"/>
              <a:ext cx="4587480" cy="4587480"/>
            </a:xfrm>
            <a:prstGeom prst="arc">
              <a:avLst>
                <a:gd name="adj1" fmla="val 43325"/>
                <a:gd name="adj2" fmla="val 3696807"/>
              </a:avLst>
            </a:prstGeom>
            <a:noFill/>
            <a:ln w="28440" cap="rnd">
              <a:solidFill>
                <a:schemeClr val="accent1"/>
              </a:solidFill>
              <a:round/>
            </a:ln>
          </p:spPr>
          <p:style>
            <a:lnRef idx="2">
              <a:schemeClr val="accent1">
                <a:shade val="50000"/>
              </a:schemeClr>
            </a:lnRef>
            <a:fillRef idx="1">
              <a:schemeClr val="accent1"/>
            </a:fillRef>
            <a:effectRef idx="0">
              <a:schemeClr val="accent1"/>
            </a:effectRef>
            <a:fontRef idx="minor"/>
          </p:style>
        </p:sp>
        <p:sp>
          <p:nvSpPr>
            <p:cNvPr id="638" name="CustomShape 4"/>
            <p:cNvSpPr/>
            <p:nvPr/>
          </p:nvSpPr>
          <p:spPr>
            <a:xfrm>
              <a:off x="1454400" y="2017080"/>
              <a:ext cx="3994920" cy="39949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639" name="CustomShape 5"/>
            <p:cNvSpPr/>
            <p:nvPr/>
          </p:nvSpPr>
          <p:spPr>
            <a:xfrm>
              <a:off x="1810440" y="2373120"/>
              <a:ext cx="3282840" cy="328284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640" name="CustomShape 6"/>
            <p:cNvSpPr/>
            <p:nvPr/>
          </p:nvSpPr>
          <p:spPr>
            <a:xfrm>
              <a:off x="2170080" y="2732760"/>
              <a:ext cx="2563560" cy="25635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641" name="CustomShape 7"/>
            <p:cNvSpPr/>
            <p:nvPr/>
          </p:nvSpPr>
          <p:spPr>
            <a:xfrm>
              <a:off x="2471040" y="3047400"/>
              <a:ext cx="1934640" cy="193464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642" name="CustomShape 8"/>
            <p:cNvSpPr/>
            <p:nvPr/>
          </p:nvSpPr>
          <p:spPr>
            <a:xfrm>
              <a:off x="2735640" y="3312000"/>
              <a:ext cx="1405080" cy="14050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643" name="CustomShape 9"/>
            <p:cNvSpPr/>
            <p:nvPr/>
          </p:nvSpPr>
          <p:spPr>
            <a:xfrm>
              <a:off x="2964240" y="3540240"/>
              <a:ext cx="948600" cy="94860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644" name="CustomShape 10"/>
            <p:cNvSpPr/>
            <p:nvPr/>
          </p:nvSpPr>
          <p:spPr>
            <a:xfrm>
              <a:off x="3198240" y="3774600"/>
              <a:ext cx="480240" cy="4802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grpSp>
          <p:nvGrpSpPr>
            <p:cNvPr id="645" name="Group 11"/>
            <p:cNvGrpSpPr/>
            <p:nvPr/>
          </p:nvGrpSpPr>
          <p:grpSpPr>
            <a:xfrm>
              <a:off x="1132920" y="1646280"/>
              <a:ext cx="2386440" cy="2450520"/>
              <a:chOff x="1132920" y="1646280"/>
              <a:chExt cx="2386440" cy="2450520"/>
            </a:xfrm>
          </p:grpSpPr>
          <p:sp>
            <p:nvSpPr>
              <p:cNvPr id="646" name="CustomShape 12"/>
              <p:cNvSpPr/>
              <p:nvPr/>
            </p:nvSpPr>
            <p:spPr>
              <a:xfrm rot="8172600" flipV="1">
                <a:off x="2498040" y="1626480"/>
                <a:ext cx="68400" cy="2784600"/>
              </a:xfrm>
              <a:custGeom>
                <a:avLst/>
                <a:gdLst/>
                <a:ahLst/>
                <a:cxnLst/>
                <a:rect l="l" t="t" r="r" b="b"/>
                <a:pathLst>
                  <a:path w="44388" h="1793289">
                    <a:moveTo>
                      <a:pt x="44388" y="0"/>
                    </a:moveTo>
                    <a:lnTo>
                      <a:pt x="44388" y="1793289"/>
                    </a:lnTo>
                    <a:cubicBezTo>
                      <a:pt x="19873" y="1793289"/>
                      <a:pt x="0" y="1773416"/>
                      <a:pt x="0" y="1748901"/>
                    </a:cubicBezTo>
                    <a:lnTo>
                      <a:pt x="0" y="44388"/>
                    </a:lnTo>
                    <a:cubicBezTo>
                      <a:pt x="0" y="19873"/>
                      <a:pt x="19873" y="0"/>
                      <a:pt x="44388"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p:style>
          </p:sp>
          <p:sp>
            <p:nvSpPr>
              <p:cNvPr id="647" name="CustomShape 13"/>
              <p:cNvSpPr/>
              <p:nvPr/>
            </p:nvSpPr>
            <p:spPr>
              <a:xfrm rot="8172600" flipH="1" flipV="1">
                <a:off x="2449080" y="1674360"/>
                <a:ext cx="68400" cy="2784960"/>
              </a:xfrm>
              <a:custGeom>
                <a:avLst/>
                <a:gdLst/>
                <a:ahLst/>
                <a:cxnLst/>
                <a:rect l="l" t="t" r="r" b="b"/>
                <a:pathLst>
                  <a:path w="44388" h="1793289">
                    <a:moveTo>
                      <a:pt x="44388" y="0"/>
                    </a:moveTo>
                    <a:lnTo>
                      <a:pt x="44388" y="1793289"/>
                    </a:lnTo>
                    <a:cubicBezTo>
                      <a:pt x="19873" y="1793289"/>
                      <a:pt x="0" y="1773416"/>
                      <a:pt x="0" y="1748901"/>
                    </a:cubicBezTo>
                    <a:lnTo>
                      <a:pt x="0" y="44388"/>
                    </a:lnTo>
                    <a:cubicBezTo>
                      <a:pt x="0" y="19873"/>
                      <a:pt x="19873" y="0"/>
                      <a:pt x="4438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648" name="CustomShape 14"/>
              <p:cNvSpPr/>
              <p:nvPr/>
            </p:nvSpPr>
            <p:spPr>
              <a:xfrm rot="13572600">
                <a:off x="1176120" y="2171880"/>
                <a:ext cx="717120" cy="426960"/>
              </a:xfrm>
              <a:prstGeom prst="parallelogram">
                <a:avLst>
                  <a:gd name="adj" fmla="val 57754"/>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649" name="CustomShape 15"/>
              <p:cNvSpPr/>
              <p:nvPr/>
            </p:nvSpPr>
            <p:spPr>
              <a:xfrm rot="2772600" flipH="1">
                <a:off x="1541160" y="1846800"/>
                <a:ext cx="717120" cy="376920"/>
              </a:xfrm>
              <a:prstGeom prst="parallelogram">
                <a:avLst>
                  <a:gd name="adj" fmla="val 65071"/>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p:style>
          </p:sp>
        </p:grpSp>
        <p:sp>
          <p:nvSpPr>
            <p:cNvPr id="650" name="CustomShape 16"/>
            <p:cNvSpPr/>
            <p:nvPr/>
          </p:nvSpPr>
          <p:spPr>
            <a:xfrm>
              <a:off x="1148400" y="1720800"/>
              <a:ext cx="4587480" cy="4587480"/>
            </a:xfrm>
            <a:prstGeom prst="arc">
              <a:avLst>
                <a:gd name="adj1" fmla="val 19067119"/>
                <a:gd name="adj2" fmla="val 19881577"/>
              </a:avLst>
            </a:prstGeom>
            <a:noFill/>
            <a:ln w="28440" cap="rnd">
              <a:solidFill>
                <a:schemeClr val="accent3"/>
              </a:solidFill>
              <a:round/>
            </a:ln>
          </p:spPr>
          <p:style>
            <a:lnRef idx="2">
              <a:schemeClr val="accent1">
                <a:shade val="50000"/>
              </a:schemeClr>
            </a:lnRef>
            <a:fillRef idx="1">
              <a:schemeClr val="accent1"/>
            </a:fillRef>
            <a:effectRef idx="0">
              <a:schemeClr val="accent1"/>
            </a:effectRef>
            <a:fontRef idx="minor"/>
          </p:style>
        </p:sp>
      </p:grpSp>
      <p:grpSp>
        <p:nvGrpSpPr>
          <p:cNvPr id="651" name="Group 17"/>
          <p:cNvGrpSpPr/>
          <p:nvPr/>
        </p:nvGrpSpPr>
        <p:grpSpPr>
          <a:xfrm>
            <a:off x="6517080" y="5463720"/>
            <a:ext cx="524880" cy="492840"/>
            <a:chOff x="6517080" y="5463720"/>
            <a:chExt cx="524880" cy="492840"/>
          </a:xfrm>
        </p:grpSpPr>
        <p:sp>
          <p:nvSpPr>
            <p:cNvPr id="652" name="CustomShape 18"/>
            <p:cNvSpPr/>
            <p:nvPr/>
          </p:nvSpPr>
          <p:spPr>
            <a:xfrm>
              <a:off x="6772320" y="5735520"/>
              <a:ext cx="63360" cy="63360"/>
            </a:xfrm>
            <a:prstGeom prst="ellipse">
              <a:avLst/>
            </a:prstGeom>
            <a:solidFill>
              <a:schemeClr val="accent2"/>
            </a:solidFill>
            <a:ln>
              <a:noFill/>
            </a:ln>
          </p:spPr>
          <p:style>
            <a:lnRef idx="0">
              <a:scrgbClr r="0" g="0" b="0"/>
            </a:lnRef>
            <a:fillRef idx="0">
              <a:scrgbClr r="0" g="0" b="0"/>
            </a:fillRef>
            <a:effectRef idx="0">
              <a:scrgbClr r="0" g="0" b="0"/>
            </a:effectRef>
            <a:fontRef idx="minor"/>
          </p:style>
        </p:sp>
        <p:sp>
          <p:nvSpPr>
            <p:cNvPr id="653" name="CustomShape 19"/>
            <p:cNvSpPr/>
            <p:nvPr/>
          </p:nvSpPr>
          <p:spPr>
            <a:xfrm>
              <a:off x="6517080" y="5463720"/>
              <a:ext cx="524880" cy="492840"/>
            </a:xfrm>
            <a:custGeom>
              <a:avLst/>
              <a:gdLst/>
              <a:ahLst/>
              <a:cxnLst/>
              <a:rect l="l" t="t"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6"/>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5"/>
                    <a:pt x="10" y="124"/>
                    <a:pt x="22" y="124"/>
                  </a:cubicBezTo>
                  <a:cubicBezTo>
                    <a:pt x="94" y="124"/>
                    <a:pt x="94" y="124"/>
                    <a:pt x="94" y="124"/>
                  </a:cubicBezTo>
                  <a:cubicBezTo>
                    <a:pt x="107" y="124"/>
                    <a:pt x="116" y="115"/>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7" y="8"/>
                    <a:pt x="108" y="10"/>
                    <a:pt x="108" y="12"/>
                  </a:cubicBezTo>
                  <a:cubicBezTo>
                    <a:pt x="108" y="22"/>
                    <a:pt x="108" y="22"/>
                    <a:pt x="108" y="22"/>
                  </a:cubicBezTo>
                  <a:cubicBezTo>
                    <a:pt x="108" y="24"/>
                    <a:pt x="108" y="24"/>
                    <a:pt x="108" y="24"/>
                  </a:cubicBezTo>
                  <a:cubicBezTo>
                    <a:pt x="108" y="37"/>
                    <a:pt x="108" y="37"/>
                    <a:pt x="108" y="37"/>
                  </a:cubicBezTo>
                  <a:cubicBezTo>
                    <a:pt x="107" y="37"/>
                    <a:pt x="106"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3"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30"/>
                    <a:pt x="8" y="26"/>
                    <a:pt x="8" y="22"/>
                  </a:cubicBezTo>
                  <a:cubicBezTo>
                    <a:pt x="8" y="15"/>
                    <a:pt x="15"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6"/>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5" y="116"/>
                    <a:pt x="8" y="110"/>
                    <a:pt x="8" y="102"/>
                  </a:cubicBezTo>
                  <a:cubicBezTo>
                    <a:pt x="8" y="39"/>
                    <a:pt x="8" y="39"/>
                    <a:pt x="8" y="39"/>
                  </a:cubicBezTo>
                  <a:cubicBezTo>
                    <a:pt x="12" y="43"/>
                    <a:pt x="17" y="44"/>
                    <a:pt x="22" y="44"/>
                  </a:cubicBezTo>
                  <a:cubicBezTo>
                    <a:pt x="88" y="44"/>
                    <a:pt x="88" y="44"/>
                    <a:pt x="88" y="44"/>
                  </a:cubicBezTo>
                  <a:cubicBezTo>
                    <a:pt x="104" y="44"/>
                    <a:pt x="104" y="44"/>
                    <a:pt x="104" y="44"/>
                  </a:cubicBezTo>
                  <a:cubicBezTo>
                    <a:pt x="107"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4" y="88"/>
                  </a:moveTo>
                  <a:cubicBezTo>
                    <a:pt x="72" y="88"/>
                    <a:pt x="72" y="88"/>
                    <a:pt x="72" y="88"/>
                  </a:cubicBezTo>
                  <a:cubicBezTo>
                    <a:pt x="66" y="88"/>
                    <a:pt x="60" y="83"/>
                    <a:pt x="60" y="76"/>
                  </a:cubicBezTo>
                  <a:cubicBezTo>
                    <a:pt x="60" y="70"/>
                    <a:pt x="66" y="64"/>
                    <a:pt x="72" y="64"/>
                  </a:cubicBezTo>
                  <a:cubicBezTo>
                    <a:pt x="108" y="64"/>
                    <a:pt x="108" y="64"/>
                    <a:pt x="108" y="64"/>
                  </a:cubicBezTo>
                  <a:cubicBezTo>
                    <a:pt x="111" y="64"/>
                    <a:pt x="113" y="63"/>
                    <a:pt x="115" y="61"/>
                  </a:cubicBezTo>
                  <a:cubicBezTo>
                    <a:pt x="115" y="61"/>
                    <a:pt x="116" y="60"/>
                    <a:pt x="116" y="59"/>
                  </a:cubicBezTo>
                  <a:cubicBezTo>
                    <a:pt x="116" y="59"/>
                    <a:pt x="116" y="59"/>
                    <a:pt x="116" y="59"/>
                  </a:cubicBezTo>
                  <a:cubicBezTo>
                    <a:pt x="119" y="63"/>
                    <a:pt x="120" y="67"/>
                    <a:pt x="120" y="72"/>
                  </a:cubicBezTo>
                  <a:cubicBezTo>
                    <a:pt x="120" y="79"/>
                    <a:pt x="118" y="84"/>
                    <a:pt x="114" y="88"/>
                  </a:cubicBezTo>
                  <a:close/>
                </a:path>
              </a:pathLst>
            </a:custGeom>
            <a:solidFill>
              <a:schemeClr val="accent2"/>
            </a:solidFill>
            <a:ln>
              <a:noFill/>
            </a:ln>
          </p:spPr>
          <p:style>
            <a:lnRef idx="0">
              <a:scrgbClr r="0" g="0" b="0"/>
            </a:lnRef>
            <a:fillRef idx="0">
              <a:scrgbClr r="0" g="0" b="0"/>
            </a:fillRef>
            <a:effectRef idx="0">
              <a:scrgbClr r="0" g="0" b="0"/>
            </a:effectRef>
            <a:fontRef idx="minor"/>
          </p:style>
        </p:sp>
      </p:grpSp>
      <p:grpSp>
        <p:nvGrpSpPr>
          <p:cNvPr id="654" name="Group 20"/>
          <p:cNvGrpSpPr/>
          <p:nvPr/>
        </p:nvGrpSpPr>
        <p:grpSpPr>
          <a:xfrm>
            <a:off x="6516000" y="3775320"/>
            <a:ext cx="507960" cy="509760"/>
            <a:chOff x="6516000" y="3775320"/>
            <a:chExt cx="507960" cy="509760"/>
          </a:xfrm>
        </p:grpSpPr>
        <p:sp>
          <p:nvSpPr>
            <p:cNvPr id="655" name="CustomShape 21"/>
            <p:cNvSpPr/>
            <p:nvPr/>
          </p:nvSpPr>
          <p:spPr>
            <a:xfrm>
              <a:off x="6516000" y="3775320"/>
              <a:ext cx="507960" cy="509760"/>
            </a:xfrm>
            <a:custGeom>
              <a:avLst/>
              <a:gdLst/>
              <a:ahLst/>
              <a:cxnLst/>
              <a:rect l="l" t="t" r="r" b="b"/>
              <a:pathLst>
                <a:path w="128" h="128">
                  <a:moveTo>
                    <a:pt x="121" y="51"/>
                  </a:moveTo>
                  <a:cubicBezTo>
                    <a:pt x="109" y="48"/>
                    <a:pt x="109" y="48"/>
                    <a:pt x="109" y="48"/>
                  </a:cubicBezTo>
                  <a:cubicBezTo>
                    <a:pt x="109" y="46"/>
                    <a:pt x="108" y="45"/>
                    <a:pt x="107" y="43"/>
                  </a:cubicBezTo>
                  <a:cubicBezTo>
                    <a:pt x="114" y="33"/>
                    <a:pt x="114" y="33"/>
                    <a:pt x="114" y="33"/>
                  </a:cubicBezTo>
                  <a:cubicBezTo>
                    <a:pt x="116" y="29"/>
                    <a:pt x="116" y="25"/>
                    <a:pt x="113" y="22"/>
                  </a:cubicBezTo>
                  <a:cubicBezTo>
                    <a:pt x="105" y="15"/>
                    <a:pt x="105" y="15"/>
                    <a:pt x="105" y="15"/>
                  </a:cubicBezTo>
                  <a:cubicBezTo>
                    <a:pt x="104" y="13"/>
                    <a:pt x="102" y="12"/>
                    <a:pt x="100" y="12"/>
                  </a:cubicBezTo>
                  <a:cubicBezTo>
                    <a:pt x="98" y="12"/>
                    <a:pt x="97" y="13"/>
                    <a:pt x="95" y="14"/>
                  </a:cubicBezTo>
                  <a:cubicBezTo>
                    <a:pt x="85" y="21"/>
                    <a:pt x="85" y="21"/>
                    <a:pt x="85" y="21"/>
                  </a:cubicBezTo>
                  <a:cubicBezTo>
                    <a:pt x="83" y="20"/>
                    <a:pt x="81" y="19"/>
                    <a:pt x="80" y="19"/>
                  </a:cubicBezTo>
                  <a:cubicBezTo>
                    <a:pt x="77" y="6"/>
                    <a:pt x="77" y="6"/>
                    <a:pt x="77" y="6"/>
                  </a:cubicBezTo>
                  <a:cubicBezTo>
                    <a:pt x="76" y="3"/>
                    <a:pt x="73" y="0"/>
                    <a:pt x="69" y="0"/>
                  </a:cubicBezTo>
                  <a:cubicBezTo>
                    <a:pt x="58" y="0"/>
                    <a:pt x="58" y="0"/>
                    <a:pt x="58"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2"/>
                    <a:pt x="28" y="12"/>
                  </a:cubicBezTo>
                  <a:cubicBezTo>
                    <a:pt x="26" y="12"/>
                    <a:pt x="24" y="13"/>
                    <a:pt x="22" y="15"/>
                  </a:cubicBezTo>
                  <a:cubicBezTo>
                    <a:pt x="15" y="22"/>
                    <a:pt x="15" y="22"/>
                    <a:pt x="15" y="22"/>
                  </a:cubicBezTo>
                  <a:cubicBezTo>
                    <a:pt x="12" y="25"/>
                    <a:pt x="12" y="29"/>
                    <a:pt x="14" y="33"/>
                  </a:cubicBezTo>
                  <a:cubicBezTo>
                    <a:pt x="21" y="43"/>
                    <a:pt x="21" y="43"/>
                    <a:pt x="21" y="43"/>
                  </a:cubicBezTo>
                  <a:cubicBezTo>
                    <a:pt x="20" y="45"/>
                    <a:pt x="19" y="46"/>
                    <a:pt x="19" y="48"/>
                  </a:cubicBezTo>
                  <a:cubicBezTo>
                    <a:pt x="6" y="51"/>
                    <a:pt x="6" y="51"/>
                    <a:pt x="6" y="51"/>
                  </a:cubicBezTo>
                  <a:cubicBezTo>
                    <a:pt x="3" y="51"/>
                    <a:pt x="0" y="55"/>
                    <a:pt x="0" y="58"/>
                  </a:cubicBezTo>
                  <a:cubicBezTo>
                    <a:pt x="0" y="69"/>
                    <a:pt x="0" y="69"/>
                    <a:pt x="0" y="69"/>
                  </a:cubicBezTo>
                  <a:cubicBezTo>
                    <a:pt x="0" y="73"/>
                    <a:pt x="3" y="76"/>
                    <a:pt x="6" y="77"/>
                  </a:cubicBezTo>
                  <a:cubicBezTo>
                    <a:pt x="19" y="80"/>
                    <a:pt x="19" y="80"/>
                    <a:pt x="19" y="80"/>
                  </a:cubicBezTo>
                  <a:cubicBezTo>
                    <a:pt x="19" y="81"/>
                    <a:pt x="20" y="83"/>
                    <a:pt x="21" y="85"/>
                  </a:cubicBezTo>
                  <a:cubicBezTo>
                    <a:pt x="14" y="95"/>
                    <a:pt x="14" y="95"/>
                    <a:pt x="14" y="95"/>
                  </a:cubicBezTo>
                  <a:cubicBezTo>
                    <a:pt x="12" y="98"/>
                    <a:pt x="12" y="103"/>
                    <a:pt x="15" y="105"/>
                  </a:cubicBezTo>
                  <a:cubicBezTo>
                    <a:pt x="22" y="113"/>
                    <a:pt x="22" y="113"/>
                    <a:pt x="22"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1"/>
                    <a:pt x="51" y="121"/>
                    <a:pt x="51" y="121"/>
                  </a:cubicBezTo>
                  <a:cubicBezTo>
                    <a:pt x="51" y="125"/>
                    <a:pt x="55" y="128"/>
                    <a:pt x="58" y="128"/>
                  </a:cubicBezTo>
                  <a:cubicBezTo>
                    <a:pt x="69" y="128"/>
                    <a:pt x="69" y="128"/>
                    <a:pt x="69" y="128"/>
                  </a:cubicBezTo>
                  <a:cubicBezTo>
                    <a:pt x="73" y="128"/>
                    <a:pt x="76" y="125"/>
                    <a:pt x="77" y="121"/>
                  </a:cubicBezTo>
                  <a:cubicBezTo>
                    <a:pt x="80" y="109"/>
                    <a:pt x="80" y="109"/>
                    <a:pt x="80" y="109"/>
                  </a:cubicBezTo>
                  <a:cubicBezTo>
                    <a:pt x="81"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1"/>
                    <a:pt x="109" y="80"/>
                  </a:cubicBezTo>
                  <a:cubicBezTo>
                    <a:pt x="121" y="77"/>
                    <a:pt x="121" y="77"/>
                    <a:pt x="121" y="77"/>
                  </a:cubicBezTo>
                  <a:cubicBezTo>
                    <a:pt x="125" y="76"/>
                    <a:pt x="128" y="73"/>
                    <a:pt x="128" y="69"/>
                  </a:cubicBezTo>
                  <a:cubicBezTo>
                    <a:pt x="128" y="58"/>
                    <a:pt x="128" y="58"/>
                    <a:pt x="128" y="58"/>
                  </a:cubicBezTo>
                  <a:cubicBezTo>
                    <a:pt x="128" y="55"/>
                    <a:pt x="125" y="51"/>
                    <a:pt x="121" y="51"/>
                  </a:cubicBezTo>
                  <a:close/>
                  <a:moveTo>
                    <a:pt x="108" y="72"/>
                  </a:moveTo>
                  <a:cubicBezTo>
                    <a:pt x="105" y="72"/>
                    <a:pt x="103" y="74"/>
                    <a:pt x="102" y="77"/>
                  </a:cubicBezTo>
                  <a:cubicBezTo>
                    <a:pt x="101" y="78"/>
                    <a:pt x="101" y="80"/>
                    <a:pt x="100" y="81"/>
                  </a:cubicBezTo>
                  <a:cubicBezTo>
                    <a:pt x="99" y="84"/>
                    <a:pt x="99" y="87"/>
                    <a:pt x="100" y="89"/>
                  </a:cubicBezTo>
                  <a:cubicBezTo>
                    <a:pt x="107" y="100"/>
                    <a:pt x="107" y="100"/>
                    <a:pt x="107" y="100"/>
                  </a:cubicBezTo>
                  <a:cubicBezTo>
                    <a:pt x="100" y="107"/>
                    <a:pt x="100" y="107"/>
                    <a:pt x="100" y="107"/>
                  </a:cubicBezTo>
                  <a:cubicBezTo>
                    <a:pt x="89" y="100"/>
                    <a:pt x="89" y="100"/>
                    <a:pt x="89" y="100"/>
                  </a:cubicBezTo>
                  <a:cubicBezTo>
                    <a:pt x="88" y="99"/>
                    <a:pt x="86" y="99"/>
                    <a:pt x="85" y="99"/>
                  </a:cubicBezTo>
                  <a:cubicBezTo>
                    <a:pt x="84" y="99"/>
                    <a:pt x="82" y="99"/>
                    <a:pt x="81" y="100"/>
                  </a:cubicBezTo>
                  <a:cubicBezTo>
                    <a:pt x="80" y="101"/>
                    <a:pt x="78" y="101"/>
                    <a:pt x="77" y="102"/>
                  </a:cubicBezTo>
                  <a:cubicBezTo>
                    <a:pt x="74" y="103"/>
                    <a:pt x="72" y="105"/>
                    <a:pt x="72" y="108"/>
                  </a:cubicBezTo>
                  <a:cubicBezTo>
                    <a:pt x="69" y="120"/>
                    <a:pt x="69" y="120"/>
                    <a:pt x="69" y="120"/>
                  </a:cubicBezTo>
                  <a:cubicBezTo>
                    <a:pt x="58" y="120"/>
                    <a:pt x="58" y="120"/>
                    <a:pt x="58" y="120"/>
                  </a:cubicBezTo>
                  <a:cubicBezTo>
                    <a:pt x="56" y="108"/>
                    <a:pt x="56" y="108"/>
                    <a:pt x="56" y="108"/>
                  </a:cubicBezTo>
                  <a:cubicBezTo>
                    <a:pt x="55" y="105"/>
                    <a:pt x="53" y="103"/>
                    <a:pt x="51" y="102"/>
                  </a:cubicBezTo>
                  <a:cubicBezTo>
                    <a:pt x="49" y="101"/>
                    <a:pt x="48" y="101"/>
                    <a:pt x="46" y="100"/>
                  </a:cubicBezTo>
                  <a:cubicBezTo>
                    <a:pt x="45" y="99"/>
                    <a:pt x="44" y="99"/>
                    <a:pt x="43" y="99"/>
                  </a:cubicBezTo>
                  <a:cubicBezTo>
                    <a:pt x="41" y="99"/>
                    <a:pt x="40" y="99"/>
                    <a:pt x="39" y="100"/>
                  </a:cubicBezTo>
                  <a:cubicBezTo>
                    <a:pt x="28" y="107"/>
                    <a:pt x="28" y="107"/>
                    <a:pt x="28" y="107"/>
                  </a:cubicBezTo>
                  <a:cubicBezTo>
                    <a:pt x="20" y="100"/>
                    <a:pt x="20" y="100"/>
                    <a:pt x="20" y="100"/>
                  </a:cubicBezTo>
                  <a:cubicBezTo>
                    <a:pt x="27" y="89"/>
                    <a:pt x="27" y="89"/>
                    <a:pt x="27" y="89"/>
                  </a:cubicBezTo>
                  <a:cubicBezTo>
                    <a:pt x="29" y="87"/>
                    <a:pt x="29" y="84"/>
                    <a:pt x="28" y="81"/>
                  </a:cubicBezTo>
                  <a:cubicBezTo>
                    <a:pt x="27" y="80"/>
                    <a:pt x="27" y="78"/>
                    <a:pt x="26" y="77"/>
                  </a:cubicBezTo>
                  <a:cubicBezTo>
                    <a:pt x="25" y="74"/>
                    <a:pt x="23" y="72"/>
                    <a:pt x="20" y="72"/>
                  </a:cubicBezTo>
                  <a:cubicBezTo>
                    <a:pt x="8" y="69"/>
                    <a:pt x="8" y="69"/>
                    <a:pt x="8" y="69"/>
                  </a:cubicBezTo>
                  <a:cubicBezTo>
                    <a:pt x="8" y="58"/>
                    <a:pt x="8" y="58"/>
                    <a:pt x="8" y="58"/>
                  </a:cubicBezTo>
                  <a:cubicBezTo>
                    <a:pt x="20" y="56"/>
                    <a:pt x="20" y="56"/>
                    <a:pt x="20" y="56"/>
                  </a:cubicBezTo>
                  <a:cubicBezTo>
                    <a:pt x="23" y="55"/>
                    <a:pt x="25" y="53"/>
                    <a:pt x="26" y="51"/>
                  </a:cubicBezTo>
                  <a:cubicBezTo>
                    <a:pt x="27" y="49"/>
                    <a:pt x="27" y="48"/>
                    <a:pt x="28" y="46"/>
                  </a:cubicBezTo>
                  <a:cubicBezTo>
                    <a:pt x="29" y="44"/>
                    <a:pt x="29" y="41"/>
                    <a:pt x="27" y="39"/>
                  </a:cubicBezTo>
                  <a:cubicBezTo>
                    <a:pt x="20" y="28"/>
                    <a:pt x="20" y="28"/>
                    <a:pt x="20" y="28"/>
                  </a:cubicBezTo>
                  <a:cubicBezTo>
                    <a:pt x="28" y="20"/>
                    <a:pt x="28" y="20"/>
                    <a:pt x="28" y="20"/>
                  </a:cubicBezTo>
                  <a:cubicBezTo>
                    <a:pt x="39" y="27"/>
                    <a:pt x="39" y="27"/>
                    <a:pt x="39" y="27"/>
                  </a:cubicBezTo>
                  <a:cubicBezTo>
                    <a:pt x="40" y="28"/>
                    <a:pt x="41" y="29"/>
                    <a:pt x="43" y="29"/>
                  </a:cubicBezTo>
                  <a:cubicBezTo>
                    <a:pt x="44" y="29"/>
                    <a:pt x="45" y="28"/>
                    <a:pt x="46" y="28"/>
                  </a:cubicBezTo>
                  <a:cubicBezTo>
                    <a:pt x="48" y="27"/>
                    <a:pt x="49" y="27"/>
                    <a:pt x="51" y="26"/>
                  </a:cubicBezTo>
                  <a:cubicBezTo>
                    <a:pt x="53" y="25"/>
                    <a:pt x="55" y="23"/>
                    <a:pt x="56" y="20"/>
                  </a:cubicBezTo>
                  <a:cubicBezTo>
                    <a:pt x="58" y="8"/>
                    <a:pt x="58" y="8"/>
                    <a:pt x="58" y="8"/>
                  </a:cubicBezTo>
                  <a:cubicBezTo>
                    <a:pt x="69" y="8"/>
                    <a:pt x="69" y="8"/>
                    <a:pt x="69" y="8"/>
                  </a:cubicBezTo>
                  <a:cubicBezTo>
                    <a:pt x="72" y="20"/>
                    <a:pt x="72" y="20"/>
                    <a:pt x="72" y="20"/>
                  </a:cubicBezTo>
                  <a:cubicBezTo>
                    <a:pt x="72" y="23"/>
                    <a:pt x="74" y="25"/>
                    <a:pt x="77" y="26"/>
                  </a:cubicBezTo>
                  <a:cubicBezTo>
                    <a:pt x="78" y="27"/>
                    <a:pt x="80" y="27"/>
                    <a:pt x="81" y="28"/>
                  </a:cubicBezTo>
                  <a:cubicBezTo>
                    <a:pt x="82" y="28"/>
                    <a:pt x="84" y="29"/>
                    <a:pt x="85" y="29"/>
                  </a:cubicBezTo>
                  <a:cubicBezTo>
                    <a:pt x="86" y="29"/>
                    <a:pt x="88" y="28"/>
                    <a:pt x="89" y="27"/>
                  </a:cubicBezTo>
                  <a:cubicBezTo>
                    <a:pt x="100" y="20"/>
                    <a:pt x="100" y="20"/>
                    <a:pt x="100" y="20"/>
                  </a:cubicBezTo>
                  <a:cubicBezTo>
                    <a:pt x="107" y="28"/>
                    <a:pt x="107" y="28"/>
                    <a:pt x="107" y="28"/>
                  </a:cubicBezTo>
                  <a:cubicBezTo>
                    <a:pt x="100" y="39"/>
                    <a:pt x="100" y="39"/>
                    <a:pt x="100" y="39"/>
                  </a:cubicBezTo>
                  <a:cubicBezTo>
                    <a:pt x="99" y="41"/>
                    <a:pt x="99" y="44"/>
                    <a:pt x="100" y="46"/>
                  </a:cubicBezTo>
                  <a:cubicBezTo>
                    <a:pt x="100" y="48"/>
                    <a:pt x="101" y="49"/>
                    <a:pt x="102" y="51"/>
                  </a:cubicBezTo>
                  <a:cubicBezTo>
                    <a:pt x="103" y="53"/>
                    <a:pt x="105" y="55"/>
                    <a:pt x="108" y="56"/>
                  </a:cubicBezTo>
                  <a:cubicBezTo>
                    <a:pt x="120" y="58"/>
                    <a:pt x="120" y="58"/>
                    <a:pt x="120" y="58"/>
                  </a:cubicBezTo>
                  <a:cubicBezTo>
                    <a:pt x="120" y="69"/>
                    <a:pt x="120" y="69"/>
                    <a:pt x="120" y="69"/>
                  </a:cubicBezTo>
                  <a:lnTo>
                    <a:pt x="108" y="72"/>
                  </a:lnTo>
                  <a:close/>
                </a:path>
              </a:pathLst>
            </a:custGeom>
            <a:solidFill>
              <a:schemeClr val="accent3"/>
            </a:solidFill>
            <a:ln>
              <a:noFill/>
            </a:ln>
          </p:spPr>
          <p:style>
            <a:lnRef idx="0">
              <a:scrgbClr r="0" g="0" b="0"/>
            </a:lnRef>
            <a:fillRef idx="0">
              <a:scrgbClr r="0" g="0" b="0"/>
            </a:fillRef>
            <a:effectRef idx="0">
              <a:scrgbClr r="0" g="0" b="0"/>
            </a:effectRef>
            <a:fontRef idx="minor"/>
          </p:style>
        </p:sp>
        <p:sp>
          <p:nvSpPr>
            <p:cNvPr id="656" name="CustomShape 22"/>
            <p:cNvSpPr/>
            <p:nvPr/>
          </p:nvSpPr>
          <p:spPr>
            <a:xfrm>
              <a:off x="6658560" y="3919320"/>
              <a:ext cx="221040" cy="222840"/>
            </a:xfrm>
            <a:custGeom>
              <a:avLst/>
              <a:gdLst/>
              <a:ahLst/>
              <a:cxnLst/>
              <a:rect l="l" t="t" r="r" b="b"/>
              <a:pathLst>
                <a:path w="56" h="56">
                  <a:moveTo>
                    <a:pt x="28" y="0"/>
                  </a:moveTo>
                  <a:cubicBezTo>
                    <a:pt x="12" y="0"/>
                    <a:pt x="0" y="12"/>
                    <a:pt x="0" y="28"/>
                  </a:cubicBezTo>
                  <a:cubicBezTo>
                    <a:pt x="0" y="43"/>
                    <a:pt x="12" y="56"/>
                    <a:pt x="28" y="56"/>
                  </a:cubicBezTo>
                  <a:cubicBezTo>
                    <a:pt x="43" y="56"/>
                    <a:pt x="56" y="43"/>
                    <a:pt x="56" y="28"/>
                  </a:cubicBezTo>
                  <a:cubicBezTo>
                    <a:pt x="56" y="12"/>
                    <a:pt x="43" y="0"/>
                    <a:pt x="28" y="0"/>
                  </a:cubicBezTo>
                  <a:close/>
                  <a:moveTo>
                    <a:pt x="28" y="52"/>
                  </a:moveTo>
                  <a:cubicBezTo>
                    <a:pt x="14" y="52"/>
                    <a:pt x="3" y="41"/>
                    <a:pt x="3" y="28"/>
                  </a:cubicBezTo>
                  <a:cubicBezTo>
                    <a:pt x="3" y="14"/>
                    <a:pt x="14" y="3"/>
                    <a:pt x="28" y="3"/>
                  </a:cubicBezTo>
                  <a:cubicBezTo>
                    <a:pt x="41" y="3"/>
                    <a:pt x="52" y="14"/>
                    <a:pt x="52" y="28"/>
                  </a:cubicBezTo>
                  <a:cubicBezTo>
                    <a:pt x="52" y="41"/>
                    <a:pt x="41" y="52"/>
                    <a:pt x="28" y="52"/>
                  </a:cubicBezTo>
                  <a:close/>
                </a:path>
              </a:pathLst>
            </a:custGeom>
            <a:solidFill>
              <a:schemeClr val="accent3"/>
            </a:solidFill>
            <a:ln>
              <a:noFill/>
            </a:ln>
          </p:spPr>
          <p:style>
            <a:lnRef idx="0">
              <a:scrgbClr r="0" g="0" b="0"/>
            </a:lnRef>
            <a:fillRef idx="0">
              <a:scrgbClr r="0" g="0" b="0"/>
            </a:fillRef>
            <a:effectRef idx="0">
              <a:scrgbClr r="0" g="0" b="0"/>
            </a:effectRef>
            <a:fontRef idx="minor"/>
          </p:style>
        </p:sp>
        <p:sp>
          <p:nvSpPr>
            <p:cNvPr id="657" name="CustomShape 23"/>
            <p:cNvSpPr/>
            <p:nvPr/>
          </p:nvSpPr>
          <p:spPr>
            <a:xfrm>
              <a:off x="6705360" y="3966480"/>
              <a:ext cx="127080" cy="127080"/>
            </a:xfrm>
            <a:custGeom>
              <a:avLst/>
              <a:gdLst/>
              <a:ahLst/>
              <a:cxnLst/>
              <a:rect l="l" t="t"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2" y="4"/>
                    <a:pt x="28" y="9"/>
                    <a:pt x="28" y="16"/>
                  </a:cubicBezTo>
                  <a:cubicBezTo>
                    <a:pt x="28" y="23"/>
                    <a:pt x="22" y="28"/>
                    <a:pt x="16" y="28"/>
                  </a:cubicBezTo>
                  <a:close/>
                </a:path>
              </a:pathLst>
            </a:custGeom>
            <a:solidFill>
              <a:schemeClr val="accent3"/>
            </a:solidFill>
            <a:ln>
              <a:noFill/>
            </a:ln>
          </p:spPr>
          <p:style>
            <a:lnRef idx="0">
              <a:scrgbClr r="0" g="0" b="0"/>
            </a:lnRef>
            <a:fillRef idx="0">
              <a:scrgbClr r="0" g="0" b="0"/>
            </a:fillRef>
            <a:effectRef idx="0">
              <a:scrgbClr r="0" g="0" b="0"/>
            </a:effectRef>
            <a:fontRef idx="minor"/>
          </p:style>
        </p:sp>
      </p:grpSp>
      <p:sp>
        <p:nvSpPr>
          <p:cNvPr id="658" name="CustomShape 24"/>
          <p:cNvSpPr/>
          <p:nvPr/>
        </p:nvSpPr>
        <p:spPr>
          <a:xfrm>
            <a:off x="6517080" y="2440800"/>
            <a:ext cx="524880" cy="509760"/>
          </a:xfrm>
          <a:custGeom>
            <a:avLst/>
            <a:gdLst/>
            <a:ahLst/>
            <a:cxnLst/>
            <a:rect l="l" t="t" r="r" b="b"/>
            <a:pathLst>
              <a:path w="132" h="128">
                <a:moveTo>
                  <a:pt x="118" y="10"/>
                </a:moveTo>
                <a:cubicBezTo>
                  <a:pt x="111" y="4"/>
                  <a:pt x="102" y="0"/>
                  <a:pt x="94" y="0"/>
                </a:cubicBezTo>
                <a:cubicBezTo>
                  <a:pt x="87" y="0"/>
                  <a:pt x="80" y="3"/>
                  <a:pt x="75" y="7"/>
                </a:cubicBezTo>
                <a:cubicBezTo>
                  <a:pt x="56" y="27"/>
                  <a:pt x="56" y="27"/>
                  <a:pt x="56" y="27"/>
                </a:cubicBezTo>
                <a:cubicBezTo>
                  <a:pt x="56" y="27"/>
                  <a:pt x="56" y="27"/>
                  <a:pt x="56" y="27"/>
                </a:cubicBezTo>
                <a:cubicBezTo>
                  <a:pt x="56" y="27"/>
                  <a:pt x="56" y="27"/>
                  <a:pt x="56" y="27"/>
                </a:cubicBezTo>
                <a:cubicBezTo>
                  <a:pt x="56" y="27"/>
                  <a:pt x="56" y="27"/>
                  <a:pt x="56" y="27"/>
                </a:cubicBezTo>
                <a:cubicBezTo>
                  <a:pt x="14" y="69"/>
                  <a:pt x="14" y="69"/>
                  <a:pt x="14" y="69"/>
                </a:cubicBezTo>
                <a:cubicBezTo>
                  <a:pt x="12" y="71"/>
                  <a:pt x="11" y="73"/>
                  <a:pt x="10" y="76"/>
                </a:cubicBezTo>
                <a:cubicBezTo>
                  <a:pt x="1" y="110"/>
                  <a:pt x="1" y="110"/>
                  <a:pt x="1" y="110"/>
                </a:cubicBezTo>
                <a:cubicBezTo>
                  <a:pt x="1" y="110"/>
                  <a:pt x="0" y="113"/>
                  <a:pt x="0" y="114"/>
                </a:cubicBezTo>
                <a:cubicBezTo>
                  <a:pt x="0" y="122"/>
                  <a:pt x="6" y="128"/>
                  <a:pt x="14" y="128"/>
                </a:cubicBezTo>
                <a:cubicBezTo>
                  <a:pt x="16" y="128"/>
                  <a:pt x="19" y="127"/>
                  <a:pt x="19" y="127"/>
                </a:cubicBezTo>
                <a:cubicBezTo>
                  <a:pt x="53" y="118"/>
                  <a:pt x="53" y="118"/>
                  <a:pt x="53" y="118"/>
                </a:cubicBezTo>
                <a:cubicBezTo>
                  <a:pt x="55" y="117"/>
                  <a:pt x="58" y="116"/>
                  <a:pt x="60" y="114"/>
                </a:cubicBezTo>
                <a:cubicBezTo>
                  <a:pt x="121" y="53"/>
                  <a:pt x="121" y="53"/>
                  <a:pt x="121" y="53"/>
                </a:cubicBezTo>
                <a:cubicBezTo>
                  <a:pt x="132" y="41"/>
                  <a:pt x="130" y="23"/>
                  <a:pt x="118" y="10"/>
                </a:cubicBezTo>
                <a:close/>
                <a:moveTo>
                  <a:pt x="64" y="95"/>
                </a:moveTo>
                <a:cubicBezTo>
                  <a:pt x="64" y="91"/>
                  <a:pt x="63" y="88"/>
                  <a:pt x="61" y="85"/>
                </a:cubicBezTo>
                <a:cubicBezTo>
                  <a:pt x="99" y="47"/>
                  <a:pt x="99" y="47"/>
                  <a:pt x="99" y="47"/>
                </a:cubicBezTo>
                <a:cubicBezTo>
                  <a:pt x="101" y="54"/>
                  <a:pt x="100" y="62"/>
                  <a:pt x="95" y="67"/>
                </a:cubicBezTo>
                <a:cubicBezTo>
                  <a:pt x="95" y="67"/>
                  <a:pt x="95" y="67"/>
                  <a:pt x="95" y="67"/>
                </a:cubicBezTo>
                <a:cubicBezTo>
                  <a:pt x="95" y="67"/>
                  <a:pt x="95" y="67"/>
                  <a:pt x="95" y="67"/>
                </a:cubicBezTo>
                <a:cubicBezTo>
                  <a:pt x="64" y="98"/>
                  <a:pt x="64" y="98"/>
                  <a:pt x="64" y="98"/>
                </a:cubicBezTo>
                <a:cubicBezTo>
                  <a:pt x="64" y="97"/>
                  <a:pt x="64" y="96"/>
                  <a:pt x="64" y="95"/>
                </a:cubicBezTo>
                <a:close/>
                <a:moveTo>
                  <a:pt x="59" y="81"/>
                </a:moveTo>
                <a:cubicBezTo>
                  <a:pt x="58" y="78"/>
                  <a:pt x="56" y="76"/>
                  <a:pt x="54" y="74"/>
                </a:cubicBezTo>
                <a:cubicBezTo>
                  <a:pt x="52" y="72"/>
                  <a:pt x="49" y="70"/>
                  <a:pt x="46" y="68"/>
                </a:cubicBezTo>
                <a:cubicBezTo>
                  <a:pt x="84" y="30"/>
                  <a:pt x="84" y="30"/>
                  <a:pt x="84" y="30"/>
                </a:cubicBezTo>
                <a:cubicBezTo>
                  <a:pt x="87" y="31"/>
                  <a:pt x="90" y="33"/>
                  <a:pt x="92" y="36"/>
                </a:cubicBezTo>
                <a:cubicBezTo>
                  <a:pt x="95" y="38"/>
                  <a:pt x="96" y="40"/>
                  <a:pt x="98" y="43"/>
                </a:cubicBezTo>
                <a:lnTo>
                  <a:pt x="59" y="81"/>
                </a:lnTo>
                <a:close/>
                <a:moveTo>
                  <a:pt x="42" y="66"/>
                </a:moveTo>
                <a:cubicBezTo>
                  <a:pt x="38" y="65"/>
                  <a:pt x="35" y="64"/>
                  <a:pt x="31" y="64"/>
                </a:cubicBezTo>
                <a:cubicBezTo>
                  <a:pt x="61" y="33"/>
                  <a:pt x="61" y="33"/>
                  <a:pt x="61" y="33"/>
                </a:cubicBezTo>
                <a:cubicBezTo>
                  <a:pt x="66" y="28"/>
                  <a:pt x="73" y="27"/>
                  <a:pt x="80" y="28"/>
                </a:cubicBezTo>
                <a:lnTo>
                  <a:pt x="42" y="66"/>
                </a:lnTo>
                <a:close/>
                <a:moveTo>
                  <a:pt x="17" y="119"/>
                </a:moveTo>
                <a:cubicBezTo>
                  <a:pt x="16" y="119"/>
                  <a:pt x="15" y="120"/>
                  <a:pt x="14" y="120"/>
                </a:cubicBezTo>
                <a:cubicBezTo>
                  <a:pt x="11" y="120"/>
                  <a:pt x="8" y="117"/>
                  <a:pt x="8" y="114"/>
                </a:cubicBezTo>
                <a:cubicBezTo>
                  <a:pt x="8" y="113"/>
                  <a:pt x="8" y="112"/>
                  <a:pt x="9" y="112"/>
                </a:cubicBezTo>
                <a:cubicBezTo>
                  <a:pt x="13" y="96"/>
                  <a:pt x="13" y="96"/>
                  <a:pt x="13" y="96"/>
                </a:cubicBezTo>
                <a:cubicBezTo>
                  <a:pt x="17" y="96"/>
                  <a:pt x="22" y="98"/>
                  <a:pt x="26" y="102"/>
                </a:cubicBezTo>
                <a:cubicBezTo>
                  <a:pt x="30" y="106"/>
                  <a:pt x="32" y="111"/>
                  <a:pt x="32" y="115"/>
                </a:cubicBezTo>
                <a:lnTo>
                  <a:pt x="17" y="119"/>
                </a:lnTo>
                <a:close/>
                <a:moveTo>
                  <a:pt x="36" y="114"/>
                </a:moveTo>
                <a:cubicBezTo>
                  <a:pt x="36" y="109"/>
                  <a:pt x="33" y="103"/>
                  <a:pt x="29" y="99"/>
                </a:cubicBezTo>
                <a:cubicBezTo>
                  <a:pt x="25" y="95"/>
                  <a:pt x="19" y="92"/>
                  <a:pt x="14" y="92"/>
                </a:cubicBezTo>
                <a:cubicBezTo>
                  <a:pt x="18" y="78"/>
                  <a:pt x="18" y="78"/>
                  <a:pt x="18" y="78"/>
                </a:cubicBezTo>
                <a:cubicBezTo>
                  <a:pt x="18" y="77"/>
                  <a:pt x="19" y="76"/>
                  <a:pt x="19" y="75"/>
                </a:cubicBezTo>
                <a:cubicBezTo>
                  <a:pt x="27" y="69"/>
                  <a:pt x="40" y="71"/>
                  <a:pt x="48" y="80"/>
                </a:cubicBezTo>
                <a:cubicBezTo>
                  <a:pt x="57" y="89"/>
                  <a:pt x="59" y="102"/>
                  <a:pt x="52" y="110"/>
                </a:cubicBezTo>
                <a:cubicBezTo>
                  <a:pt x="51" y="110"/>
                  <a:pt x="51" y="110"/>
                  <a:pt x="50" y="111"/>
                </a:cubicBezTo>
                <a:lnTo>
                  <a:pt x="36" y="114"/>
                </a:lnTo>
                <a:close/>
                <a:moveTo>
                  <a:pt x="115" y="47"/>
                </a:moveTo>
                <a:cubicBezTo>
                  <a:pt x="108" y="54"/>
                  <a:pt x="108" y="54"/>
                  <a:pt x="108" y="54"/>
                </a:cubicBezTo>
                <a:cubicBezTo>
                  <a:pt x="108" y="53"/>
                  <a:pt x="108" y="52"/>
                  <a:pt x="108" y="51"/>
                </a:cubicBezTo>
                <a:cubicBezTo>
                  <a:pt x="108" y="43"/>
                  <a:pt x="104" y="36"/>
                  <a:pt x="98" y="30"/>
                </a:cubicBezTo>
                <a:cubicBezTo>
                  <a:pt x="92" y="23"/>
                  <a:pt x="83" y="20"/>
                  <a:pt x="74" y="20"/>
                </a:cubicBezTo>
                <a:cubicBezTo>
                  <a:pt x="81" y="13"/>
                  <a:pt x="81" y="13"/>
                  <a:pt x="81" y="13"/>
                </a:cubicBezTo>
                <a:cubicBezTo>
                  <a:pt x="84" y="10"/>
                  <a:pt x="89" y="8"/>
                  <a:pt x="94" y="8"/>
                </a:cubicBezTo>
                <a:cubicBezTo>
                  <a:pt x="100" y="8"/>
                  <a:pt x="107" y="11"/>
                  <a:pt x="112" y="16"/>
                </a:cubicBezTo>
                <a:cubicBezTo>
                  <a:pt x="117" y="21"/>
                  <a:pt x="120" y="27"/>
                  <a:pt x="120" y="33"/>
                </a:cubicBezTo>
                <a:cubicBezTo>
                  <a:pt x="120" y="38"/>
                  <a:pt x="119" y="43"/>
                  <a:pt x="115" y="47"/>
                </a:cubicBezTo>
                <a:close/>
              </a:path>
            </a:pathLst>
          </a:custGeom>
          <a:solidFill>
            <a:schemeClr val="accent2"/>
          </a:solidFill>
          <a:ln>
            <a:noFill/>
          </a:ln>
        </p:spPr>
        <p:style>
          <a:lnRef idx="0">
            <a:scrgbClr r="0" g="0" b="0"/>
          </a:lnRef>
          <a:fillRef idx="0">
            <a:scrgbClr r="0" g="0" b="0"/>
          </a:fillRef>
          <a:effectRef idx="0">
            <a:scrgbClr r="0" g="0" b="0"/>
          </a:effectRef>
          <a:fontRef idx="minor"/>
        </p:style>
      </p:sp>
      <p:grpSp>
        <p:nvGrpSpPr>
          <p:cNvPr id="659" name="Group 25"/>
          <p:cNvGrpSpPr/>
          <p:nvPr/>
        </p:nvGrpSpPr>
        <p:grpSpPr>
          <a:xfrm>
            <a:off x="6595560" y="1087200"/>
            <a:ext cx="348840" cy="507960"/>
            <a:chOff x="6595560" y="1087200"/>
            <a:chExt cx="348840" cy="507960"/>
          </a:xfrm>
        </p:grpSpPr>
        <p:sp>
          <p:nvSpPr>
            <p:cNvPr id="660" name="CustomShape 26"/>
            <p:cNvSpPr/>
            <p:nvPr/>
          </p:nvSpPr>
          <p:spPr>
            <a:xfrm>
              <a:off x="6595560" y="1087200"/>
              <a:ext cx="348840" cy="507960"/>
            </a:xfrm>
            <a:custGeom>
              <a:avLst/>
              <a:gdLst/>
              <a:ahLst/>
              <a:cxnLst/>
              <a:rect l="l" t="t" r="r" b="b"/>
              <a:pathLst>
                <a:path w="88" h="128">
                  <a:moveTo>
                    <a:pt x="44" y="0"/>
                  </a:moveTo>
                  <a:cubicBezTo>
                    <a:pt x="20" y="0"/>
                    <a:pt x="0" y="19"/>
                    <a:pt x="0" y="44"/>
                  </a:cubicBezTo>
                  <a:cubicBezTo>
                    <a:pt x="0" y="60"/>
                    <a:pt x="15" y="77"/>
                    <a:pt x="20" y="92"/>
                  </a:cubicBezTo>
                  <a:cubicBezTo>
                    <a:pt x="28" y="114"/>
                    <a:pt x="27" y="128"/>
                    <a:pt x="44" y="128"/>
                  </a:cubicBezTo>
                  <a:cubicBezTo>
                    <a:pt x="61" y="128"/>
                    <a:pt x="60" y="114"/>
                    <a:pt x="68" y="92"/>
                  </a:cubicBezTo>
                  <a:cubicBezTo>
                    <a:pt x="73" y="77"/>
                    <a:pt x="88" y="60"/>
                    <a:pt x="88" y="44"/>
                  </a:cubicBezTo>
                  <a:cubicBezTo>
                    <a:pt x="88" y="19"/>
                    <a:pt x="68" y="0"/>
                    <a:pt x="44" y="0"/>
                  </a:cubicBezTo>
                  <a:close/>
                  <a:moveTo>
                    <a:pt x="55" y="109"/>
                  </a:moveTo>
                  <a:cubicBezTo>
                    <a:pt x="35" y="111"/>
                    <a:pt x="35" y="111"/>
                    <a:pt x="35" y="111"/>
                  </a:cubicBezTo>
                  <a:cubicBezTo>
                    <a:pt x="34" y="109"/>
                    <a:pt x="33" y="107"/>
                    <a:pt x="32" y="103"/>
                  </a:cubicBezTo>
                  <a:cubicBezTo>
                    <a:pt x="32" y="103"/>
                    <a:pt x="32" y="103"/>
                    <a:pt x="32" y="103"/>
                  </a:cubicBezTo>
                  <a:cubicBezTo>
                    <a:pt x="57" y="100"/>
                    <a:pt x="57" y="100"/>
                    <a:pt x="57" y="100"/>
                  </a:cubicBezTo>
                  <a:cubicBezTo>
                    <a:pt x="57" y="101"/>
                    <a:pt x="56" y="103"/>
                    <a:pt x="56" y="104"/>
                  </a:cubicBezTo>
                  <a:cubicBezTo>
                    <a:pt x="55" y="106"/>
                    <a:pt x="55" y="107"/>
                    <a:pt x="55" y="109"/>
                  </a:cubicBezTo>
                  <a:close/>
                  <a:moveTo>
                    <a:pt x="31" y="99"/>
                  </a:moveTo>
                  <a:cubicBezTo>
                    <a:pt x="30" y="97"/>
                    <a:pt x="30" y="94"/>
                    <a:pt x="29" y="92"/>
                  </a:cubicBezTo>
                  <a:cubicBezTo>
                    <a:pt x="60" y="92"/>
                    <a:pt x="60" y="92"/>
                    <a:pt x="60" y="92"/>
                  </a:cubicBezTo>
                  <a:cubicBezTo>
                    <a:pt x="59" y="93"/>
                    <a:pt x="59" y="95"/>
                    <a:pt x="58" y="96"/>
                  </a:cubicBezTo>
                  <a:lnTo>
                    <a:pt x="31" y="99"/>
                  </a:lnTo>
                  <a:close/>
                  <a:moveTo>
                    <a:pt x="44" y="120"/>
                  </a:moveTo>
                  <a:cubicBezTo>
                    <a:pt x="40" y="120"/>
                    <a:pt x="38" y="119"/>
                    <a:pt x="36" y="115"/>
                  </a:cubicBezTo>
                  <a:cubicBezTo>
                    <a:pt x="53" y="113"/>
                    <a:pt x="53" y="113"/>
                    <a:pt x="53" y="113"/>
                  </a:cubicBezTo>
                  <a:cubicBezTo>
                    <a:pt x="51" y="119"/>
                    <a:pt x="49" y="120"/>
                    <a:pt x="44" y="120"/>
                  </a:cubicBezTo>
                  <a:close/>
                  <a:moveTo>
                    <a:pt x="63" y="84"/>
                  </a:moveTo>
                  <a:cubicBezTo>
                    <a:pt x="26" y="84"/>
                    <a:pt x="26" y="84"/>
                    <a:pt x="26" y="84"/>
                  </a:cubicBezTo>
                  <a:cubicBezTo>
                    <a:pt x="24" y="79"/>
                    <a:pt x="21" y="75"/>
                    <a:pt x="19" y="71"/>
                  </a:cubicBezTo>
                  <a:cubicBezTo>
                    <a:pt x="14" y="62"/>
                    <a:pt x="8" y="52"/>
                    <a:pt x="8" y="44"/>
                  </a:cubicBezTo>
                  <a:cubicBezTo>
                    <a:pt x="8" y="24"/>
                    <a:pt x="24" y="8"/>
                    <a:pt x="44" y="8"/>
                  </a:cubicBezTo>
                  <a:cubicBezTo>
                    <a:pt x="64" y="8"/>
                    <a:pt x="80" y="24"/>
                    <a:pt x="80" y="44"/>
                  </a:cubicBezTo>
                  <a:cubicBezTo>
                    <a:pt x="80" y="52"/>
                    <a:pt x="75" y="62"/>
                    <a:pt x="70" y="71"/>
                  </a:cubicBezTo>
                  <a:cubicBezTo>
                    <a:pt x="67" y="75"/>
                    <a:pt x="65" y="80"/>
                    <a:pt x="63" y="84"/>
                  </a:cubicBezTo>
                  <a:close/>
                </a:path>
              </a:pathLst>
            </a:custGeom>
            <a:solidFill>
              <a:schemeClr val="accent1"/>
            </a:solidFill>
            <a:ln>
              <a:noFill/>
            </a:ln>
          </p:spPr>
          <p:style>
            <a:lnRef idx="0">
              <a:scrgbClr r="0" g="0" b="0"/>
            </a:lnRef>
            <a:fillRef idx="0">
              <a:scrgbClr r="0" g="0" b="0"/>
            </a:fillRef>
            <a:effectRef idx="0">
              <a:scrgbClr r="0" g="0" b="0"/>
            </a:effectRef>
            <a:fontRef idx="minor"/>
          </p:style>
        </p:sp>
        <p:sp>
          <p:nvSpPr>
            <p:cNvPr id="661" name="CustomShape 27"/>
            <p:cNvSpPr/>
            <p:nvPr/>
          </p:nvSpPr>
          <p:spPr>
            <a:xfrm>
              <a:off x="6674400" y="1166040"/>
              <a:ext cx="101880" cy="103680"/>
            </a:xfrm>
            <a:custGeom>
              <a:avLst/>
              <a:gdLst/>
              <a:ahLst/>
              <a:cxnLst/>
              <a:rect l="l" t="t"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solidFill>
              <a:schemeClr val="accent1"/>
            </a:solidFill>
            <a:ln>
              <a:noFill/>
            </a:ln>
          </p:spPr>
          <p:style>
            <a:lnRef idx="0">
              <a:scrgbClr r="0" g="0" b="0"/>
            </a:lnRef>
            <a:fillRef idx="0">
              <a:scrgbClr r="0" g="0" b="0"/>
            </a:fillRef>
            <a:effectRef idx="0">
              <a:scrgbClr r="0" g="0" b="0"/>
            </a:effectRef>
            <a:fontRef idx="minor"/>
          </p:style>
        </p:sp>
      </p:grpSp>
      <p:grpSp>
        <p:nvGrpSpPr>
          <p:cNvPr id="662" name="Group 28"/>
          <p:cNvGrpSpPr/>
          <p:nvPr/>
        </p:nvGrpSpPr>
        <p:grpSpPr>
          <a:xfrm>
            <a:off x="7299000" y="903960"/>
            <a:ext cx="3785400" cy="1026720"/>
            <a:chOff x="7299000" y="903960"/>
            <a:chExt cx="3785400" cy="1026720"/>
          </a:xfrm>
        </p:grpSpPr>
        <p:sp>
          <p:nvSpPr>
            <p:cNvPr id="663" name="CustomShape 29"/>
            <p:cNvSpPr/>
            <p:nvPr/>
          </p:nvSpPr>
          <p:spPr>
            <a:xfrm>
              <a:off x="7299000" y="1256400"/>
              <a:ext cx="3785400" cy="67428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sz="1600" b="0" strike="noStrike" spc="-1">
                  <a:solidFill>
                    <a:srgbClr val="404040"/>
                  </a:solidFill>
                  <a:latin typeface="Calibri"/>
                  <a:ea typeface="微软雅黑"/>
                </a:rPr>
                <a:t>Tìm kiếm sản phẫm dễ dàng với tính năng tìm kiếm, lọc theo yêu cầu khách</a:t>
              </a:r>
              <a:endParaRPr lang="en-US" sz="1600" b="0" strike="noStrike" spc="-1">
                <a:latin typeface="Arial"/>
              </a:endParaRPr>
            </a:p>
          </p:txBody>
        </p:sp>
        <p:sp>
          <p:nvSpPr>
            <p:cNvPr id="664" name="CustomShape 30"/>
            <p:cNvSpPr/>
            <p:nvPr/>
          </p:nvSpPr>
          <p:spPr>
            <a:xfrm>
              <a:off x="7299000" y="903960"/>
              <a:ext cx="3785400" cy="36468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800" b="1" strike="noStrike" spc="-1">
                  <a:solidFill>
                    <a:srgbClr val="262626"/>
                  </a:solidFill>
                  <a:latin typeface="Calibri"/>
                  <a:ea typeface="微软雅黑"/>
                </a:rPr>
                <a:t>Sự tương tác với khách hàng</a:t>
              </a:r>
              <a:endParaRPr lang="en-US" sz="1800" b="0" strike="noStrike" spc="-1">
                <a:latin typeface="Arial"/>
              </a:endParaRPr>
            </a:p>
          </p:txBody>
        </p:sp>
      </p:grpSp>
      <p:grpSp>
        <p:nvGrpSpPr>
          <p:cNvPr id="665" name="Group 31"/>
          <p:cNvGrpSpPr/>
          <p:nvPr/>
        </p:nvGrpSpPr>
        <p:grpSpPr>
          <a:xfrm>
            <a:off x="7308720" y="2256120"/>
            <a:ext cx="4128840" cy="1329715"/>
            <a:chOff x="7308720" y="2256120"/>
            <a:chExt cx="4128840" cy="1329715"/>
          </a:xfrm>
        </p:grpSpPr>
        <p:sp>
          <p:nvSpPr>
            <p:cNvPr id="666" name="CustomShape 32"/>
            <p:cNvSpPr/>
            <p:nvPr/>
          </p:nvSpPr>
          <p:spPr>
            <a:xfrm>
              <a:off x="7308720" y="2608560"/>
              <a:ext cx="3785400" cy="977275"/>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sz="1600" b="0" strike="noStrike" spc="-1" dirty="0">
                  <a:solidFill>
                    <a:srgbClr val="404040"/>
                  </a:solidFill>
                  <a:latin typeface="Calibri"/>
                  <a:ea typeface="微软雅黑"/>
                </a:rPr>
                <a:t>Hỗ trợ </a:t>
              </a:r>
              <a:r>
                <a:rPr lang="en-US" sz="1600" b="0" strike="noStrike" spc="-1" dirty="0" smtClean="0">
                  <a:solidFill>
                    <a:srgbClr val="404040"/>
                  </a:solidFill>
                  <a:latin typeface="Calibri"/>
                  <a:ea typeface="微软雅黑"/>
                </a:rPr>
                <a:t>thanh toán trước khi nhận hàng, </a:t>
              </a:r>
              <a:r>
                <a:rPr lang="en-US" sz="1600" b="0" strike="noStrike" spc="-1" dirty="0">
                  <a:solidFill>
                    <a:srgbClr val="404040"/>
                  </a:solidFill>
                  <a:latin typeface="Calibri"/>
                  <a:ea typeface="微软雅黑"/>
                </a:rPr>
                <a:t>quy trinh đặt hàng </a:t>
              </a:r>
              <a:r>
                <a:rPr lang="en-US" sz="1600" b="0" strike="noStrike" spc="-1" dirty="0" smtClean="0">
                  <a:solidFill>
                    <a:srgbClr val="404040"/>
                  </a:solidFill>
                  <a:latin typeface="Calibri"/>
                  <a:ea typeface="微软雅黑"/>
                </a:rPr>
                <a:t>nhanh, </a:t>
              </a:r>
              <a:r>
                <a:rPr lang="en-US" sz="1600" b="0" strike="noStrike" spc="-1" dirty="0">
                  <a:solidFill>
                    <a:srgbClr val="404040"/>
                  </a:solidFill>
                  <a:latin typeface="Calibri"/>
                  <a:ea typeface="微软雅黑"/>
                </a:rPr>
                <a:t>thông tin đơn hàng rõ ràng</a:t>
              </a:r>
              <a:endParaRPr lang="en-US" sz="1600" b="0" strike="noStrike" spc="-1" dirty="0">
                <a:latin typeface="Arial"/>
              </a:endParaRPr>
            </a:p>
          </p:txBody>
        </p:sp>
        <p:sp>
          <p:nvSpPr>
            <p:cNvPr id="667" name="CustomShape 33"/>
            <p:cNvSpPr/>
            <p:nvPr/>
          </p:nvSpPr>
          <p:spPr>
            <a:xfrm>
              <a:off x="7308720" y="2256120"/>
              <a:ext cx="4128840" cy="41940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sz="1800" b="1" strike="noStrike" spc="-1">
                  <a:solidFill>
                    <a:srgbClr val="262626"/>
                  </a:solidFill>
                  <a:latin typeface="Calibri"/>
                  <a:ea typeface="微软雅黑"/>
                </a:rPr>
                <a:t>Mua hàng, quản lý, theo dõi đơn hàng</a:t>
              </a:r>
              <a:endParaRPr lang="en-US" sz="1800" b="0" strike="noStrike" spc="-1">
                <a:latin typeface="Arial"/>
              </a:endParaRPr>
            </a:p>
          </p:txBody>
        </p:sp>
      </p:grpSp>
      <p:grpSp>
        <p:nvGrpSpPr>
          <p:cNvPr id="668" name="Group 34"/>
          <p:cNvGrpSpPr/>
          <p:nvPr/>
        </p:nvGrpSpPr>
        <p:grpSpPr>
          <a:xfrm>
            <a:off x="7299000" y="3587400"/>
            <a:ext cx="3785400" cy="1330075"/>
            <a:chOff x="7299000" y="3587400"/>
            <a:chExt cx="3785400" cy="1330075"/>
          </a:xfrm>
        </p:grpSpPr>
        <p:sp>
          <p:nvSpPr>
            <p:cNvPr id="669" name="CustomShape 35"/>
            <p:cNvSpPr/>
            <p:nvPr/>
          </p:nvSpPr>
          <p:spPr>
            <a:xfrm>
              <a:off x="7299000" y="3940200"/>
              <a:ext cx="3785400" cy="977275"/>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sz="1600" b="0" strike="noStrike" spc="-1" dirty="0">
                  <a:solidFill>
                    <a:srgbClr val="404040"/>
                  </a:solidFill>
                  <a:latin typeface="Calibri"/>
                  <a:ea typeface="微软雅黑"/>
                </a:rPr>
                <a:t>Các chức năng quản lý: </a:t>
              </a:r>
              <a:r>
                <a:rPr lang="en-US" sz="1600" b="0" strike="noStrike" spc="-1" dirty="0" smtClean="0">
                  <a:solidFill>
                    <a:srgbClr val="404040"/>
                  </a:solidFill>
                  <a:latin typeface="Calibri"/>
                  <a:ea typeface="微软雅黑"/>
                </a:rPr>
                <a:t>Nhãn hiệu, Danh mục, </a:t>
              </a:r>
              <a:r>
                <a:rPr lang="en-US" sz="1600" b="0" strike="noStrike" spc="-1" dirty="0">
                  <a:solidFill>
                    <a:srgbClr val="404040"/>
                  </a:solidFill>
                  <a:latin typeface="Calibri"/>
                  <a:ea typeface="微软雅黑"/>
                </a:rPr>
                <a:t>Sản phẩm, </a:t>
              </a:r>
              <a:r>
                <a:rPr lang="en-US" sz="1600" b="0" strike="noStrike" spc="-1" dirty="0" smtClean="0">
                  <a:solidFill>
                    <a:srgbClr val="404040"/>
                  </a:solidFill>
                  <a:latin typeface="Calibri"/>
                  <a:ea typeface="微软雅黑"/>
                </a:rPr>
                <a:t>Khuyến mại, Bài viết, Đơn đặt hàng</a:t>
              </a:r>
              <a:endParaRPr lang="en-US" sz="1600" b="0" strike="noStrike" spc="-1" dirty="0">
                <a:latin typeface="Arial"/>
              </a:endParaRPr>
            </a:p>
          </p:txBody>
        </p:sp>
        <p:sp>
          <p:nvSpPr>
            <p:cNvPr id="670" name="CustomShape 36"/>
            <p:cNvSpPr/>
            <p:nvPr/>
          </p:nvSpPr>
          <p:spPr>
            <a:xfrm>
              <a:off x="7299000" y="3587400"/>
              <a:ext cx="3589920" cy="38160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sz="1600" b="1" strike="noStrike" spc="-1">
                  <a:solidFill>
                    <a:srgbClr val="262626"/>
                  </a:solidFill>
                  <a:latin typeface="Calibri"/>
                  <a:ea typeface="微软雅黑"/>
                </a:rPr>
                <a:t>Quản lý website đối với người quản lý</a:t>
              </a:r>
              <a:endParaRPr lang="en-US" sz="1600" b="0" strike="noStrike" spc="-1">
                <a:latin typeface="Arial"/>
              </a:endParaRPr>
            </a:p>
          </p:txBody>
        </p:sp>
      </p:grpSp>
      <p:grpSp>
        <p:nvGrpSpPr>
          <p:cNvPr id="671" name="Group 37"/>
          <p:cNvGrpSpPr/>
          <p:nvPr/>
        </p:nvGrpSpPr>
        <p:grpSpPr>
          <a:xfrm>
            <a:off x="7308720" y="5272920"/>
            <a:ext cx="3785400" cy="1026720"/>
            <a:chOff x="7308720" y="5272920"/>
            <a:chExt cx="3785400" cy="1026720"/>
          </a:xfrm>
        </p:grpSpPr>
        <p:sp>
          <p:nvSpPr>
            <p:cNvPr id="672" name="CustomShape 38"/>
            <p:cNvSpPr/>
            <p:nvPr/>
          </p:nvSpPr>
          <p:spPr>
            <a:xfrm>
              <a:off x="7308720" y="5625360"/>
              <a:ext cx="3785400" cy="67428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sz="1600" b="0" strike="noStrike" spc="-1" dirty="0" smtClean="0">
                  <a:solidFill>
                    <a:srgbClr val="404040"/>
                  </a:solidFill>
                  <a:latin typeface="Calibri"/>
                  <a:ea typeface="微软雅黑"/>
                </a:rPr>
                <a:t>Hiển thị </a:t>
              </a:r>
              <a:r>
                <a:rPr lang="en-US" sz="1600" b="0" strike="noStrike" spc="-1" dirty="0">
                  <a:solidFill>
                    <a:srgbClr val="404040"/>
                  </a:solidFill>
                  <a:latin typeface="Calibri"/>
                  <a:ea typeface="微软雅黑"/>
                </a:rPr>
                <a:t>số lượng sản phẩm và </a:t>
              </a:r>
              <a:r>
                <a:rPr lang="en-US" sz="1600" b="0" strike="noStrike" spc="-1" dirty="0" smtClean="0">
                  <a:solidFill>
                    <a:srgbClr val="404040"/>
                  </a:solidFill>
                  <a:latin typeface="Calibri"/>
                  <a:ea typeface="微软雅黑"/>
                </a:rPr>
                <a:t>doanh thu </a:t>
              </a:r>
              <a:r>
                <a:rPr lang="en-US" sz="1600" b="0" strike="noStrike" spc="-1" dirty="0">
                  <a:solidFill>
                    <a:srgbClr val="404040"/>
                  </a:solidFill>
                  <a:latin typeface="Calibri"/>
                  <a:ea typeface="微软雅黑"/>
                </a:rPr>
                <a:t>bán ra trong tháng</a:t>
              </a:r>
              <a:endParaRPr lang="en-US" sz="1600" b="0" strike="noStrike" spc="-1" dirty="0">
                <a:latin typeface="Arial"/>
              </a:endParaRPr>
            </a:p>
          </p:txBody>
        </p:sp>
        <p:sp>
          <p:nvSpPr>
            <p:cNvPr id="673" name="CustomShape 39"/>
            <p:cNvSpPr/>
            <p:nvPr/>
          </p:nvSpPr>
          <p:spPr>
            <a:xfrm>
              <a:off x="7308720" y="5272920"/>
              <a:ext cx="3051000" cy="364993"/>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sz="1600" b="1" strike="noStrike" spc="-1" dirty="0" smtClean="0">
                  <a:solidFill>
                    <a:srgbClr val="262626"/>
                  </a:solidFill>
                  <a:latin typeface="Calibri"/>
                  <a:ea typeface="微软雅黑"/>
                </a:rPr>
                <a:t>Thống kê</a:t>
              </a:r>
              <a:endParaRPr lang="en-US" sz="1600" b="0" strike="noStrike" spc="-1" dirty="0">
                <a:latin typeface="Arial"/>
              </a:endParaRPr>
            </a:p>
          </p:txBody>
        </p:sp>
      </p:grpSp>
      <p:sp>
        <p:nvSpPr>
          <p:cNvPr id="674" name="CustomShape 40"/>
          <p:cNvSpPr/>
          <p:nvPr/>
        </p:nvSpPr>
        <p:spPr>
          <a:xfrm>
            <a:off x="2106720" y="317880"/>
            <a:ext cx="3862440" cy="456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2400" b="1" strike="noStrike" spc="-1">
                <a:solidFill>
                  <a:srgbClr val="FF3737"/>
                </a:solidFill>
                <a:latin typeface="Calibri"/>
                <a:ea typeface="微软雅黑"/>
              </a:rPr>
              <a:t>MỤC TIÊU ĐỀ TÀI</a:t>
            </a:r>
            <a:endParaRPr lang="en-US" sz="2400" b="0" strike="noStrike" spc="-1">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35"/>
                                        </p:tgtEl>
                                        <p:attrNameLst>
                                          <p:attrName>style.visibility</p:attrName>
                                        </p:attrNameLst>
                                      </p:cBhvr>
                                      <p:to>
                                        <p:strVal val="visible"/>
                                      </p:to>
                                    </p:set>
                                    <p:anim calcmode="lin" valueType="num">
                                      <p:cBhvr additive="repl">
                                        <p:cTn id="7" dur="500" fill="hold"/>
                                        <p:tgtEl>
                                          <p:spTgt spid="635"/>
                                        </p:tgtEl>
                                        <p:attrNameLst>
                                          <p:attrName>ppt_w</p:attrName>
                                        </p:attrNameLst>
                                      </p:cBhvr>
                                      <p:tavLst>
                                        <p:tav tm="0">
                                          <p:val>
                                            <p:fltVal val="0"/>
                                          </p:val>
                                        </p:tav>
                                        <p:tav tm="100000">
                                          <p:val>
                                            <p:strVal val="#ppt_w"/>
                                          </p:val>
                                        </p:tav>
                                      </p:tavLst>
                                    </p:anim>
                                    <p:anim calcmode="lin" valueType="num">
                                      <p:cBhvr additive="repl">
                                        <p:cTn id="8" dur="500" fill="hold"/>
                                        <p:tgtEl>
                                          <p:spTgt spid="635"/>
                                        </p:tgtEl>
                                        <p:attrNameLst>
                                          <p:attrName>ppt_h</p:attrName>
                                        </p:attrNameLst>
                                      </p:cBhvr>
                                      <p:tavLst>
                                        <p:tav tm="0">
                                          <p:val>
                                            <p:fltVal val="0"/>
                                          </p:val>
                                        </p:tav>
                                        <p:tav tm="100000">
                                          <p:val>
                                            <p:strVal val="#ppt_h"/>
                                          </p:val>
                                        </p:tav>
                                      </p:tavLst>
                                    </p:anim>
                                    <p:animEffect transition="in" filter="fade">
                                      <p:cBhvr additive="repl">
                                        <p:cTn id="9" dur="500"/>
                                        <p:tgtEl>
                                          <p:spTgt spid="635"/>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651"/>
                                        </p:tgtEl>
                                        <p:attrNameLst>
                                          <p:attrName>style.visibility</p:attrName>
                                        </p:attrNameLst>
                                      </p:cBhvr>
                                      <p:to>
                                        <p:strVal val="visible"/>
                                      </p:to>
                                    </p:set>
                                    <p:anim calcmode="lin" valueType="num">
                                      <p:cBhvr additive="repl">
                                        <p:cTn id="13" dur="500" fill="hold"/>
                                        <p:tgtEl>
                                          <p:spTgt spid="651"/>
                                        </p:tgtEl>
                                        <p:attrNameLst>
                                          <p:attrName>ppt_x</p:attrName>
                                        </p:attrNameLst>
                                      </p:cBhvr>
                                      <p:tavLst>
                                        <p:tav tm="0">
                                          <p:val>
                                            <p:strVal val="#ppt_x"/>
                                          </p:val>
                                        </p:tav>
                                        <p:tav tm="100000">
                                          <p:val>
                                            <p:strVal val="#ppt_x"/>
                                          </p:val>
                                        </p:tav>
                                      </p:tavLst>
                                    </p:anim>
                                    <p:anim calcmode="lin" valueType="num">
                                      <p:cBhvr additive="repl">
                                        <p:cTn id="14" dur="500" fill="hold"/>
                                        <p:tgtEl>
                                          <p:spTgt spid="651"/>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654"/>
                                        </p:tgtEl>
                                        <p:attrNameLst>
                                          <p:attrName>style.visibility</p:attrName>
                                        </p:attrNameLst>
                                      </p:cBhvr>
                                      <p:to>
                                        <p:strVal val="visible"/>
                                      </p:to>
                                    </p:set>
                                    <p:anim calcmode="lin" valueType="num">
                                      <p:cBhvr additive="repl">
                                        <p:cTn id="17" dur="500" fill="hold"/>
                                        <p:tgtEl>
                                          <p:spTgt spid="654"/>
                                        </p:tgtEl>
                                        <p:attrNameLst>
                                          <p:attrName>ppt_x</p:attrName>
                                        </p:attrNameLst>
                                      </p:cBhvr>
                                      <p:tavLst>
                                        <p:tav tm="0">
                                          <p:val>
                                            <p:strVal val="#ppt_x"/>
                                          </p:val>
                                        </p:tav>
                                        <p:tav tm="100000">
                                          <p:val>
                                            <p:strVal val="#ppt_x"/>
                                          </p:val>
                                        </p:tav>
                                      </p:tavLst>
                                    </p:anim>
                                    <p:anim calcmode="lin" valueType="num">
                                      <p:cBhvr additive="repl">
                                        <p:cTn id="18" dur="500" fill="hold"/>
                                        <p:tgtEl>
                                          <p:spTgt spid="654"/>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658"/>
                                        </p:tgtEl>
                                        <p:attrNameLst>
                                          <p:attrName>style.visibility</p:attrName>
                                        </p:attrNameLst>
                                      </p:cBhvr>
                                      <p:to>
                                        <p:strVal val="visible"/>
                                      </p:to>
                                    </p:set>
                                    <p:anim calcmode="lin" valueType="num">
                                      <p:cBhvr additive="repl">
                                        <p:cTn id="21" dur="500" fill="hold"/>
                                        <p:tgtEl>
                                          <p:spTgt spid="658"/>
                                        </p:tgtEl>
                                        <p:attrNameLst>
                                          <p:attrName>ppt_x</p:attrName>
                                        </p:attrNameLst>
                                      </p:cBhvr>
                                      <p:tavLst>
                                        <p:tav tm="0">
                                          <p:val>
                                            <p:strVal val="#ppt_x"/>
                                          </p:val>
                                        </p:tav>
                                        <p:tav tm="100000">
                                          <p:val>
                                            <p:strVal val="#ppt_x"/>
                                          </p:val>
                                        </p:tav>
                                      </p:tavLst>
                                    </p:anim>
                                    <p:anim calcmode="lin" valueType="num">
                                      <p:cBhvr additive="repl">
                                        <p:cTn id="22" dur="500" fill="hold"/>
                                        <p:tgtEl>
                                          <p:spTgt spid="658"/>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659"/>
                                        </p:tgtEl>
                                        <p:attrNameLst>
                                          <p:attrName>style.visibility</p:attrName>
                                        </p:attrNameLst>
                                      </p:cBhvr>
                                      <p:to>
                                        <p:strVal val="visible"/>
                                      </p:to>
                                    </p:set>
                                    <p:anim calcmode="lin" valueType="num">
                                      <p:cBhvr additive="repl">
                                        <p:cTn id="25" dur="500" fill="hold"/>
                                        <p:tgtEl>
                                          <p:spTgt spid="659"/>
                                        </p:tgtEl>
                                        <p:attrNameLst>
                                          <p:attrName>ppt_x</p:attrName>
                                        </p:attrNameLst>
                                      </p:cBhvr>
                                      <p:tavLst>
                                        <p:tav tm="0">
                                          <p:val>
                                            <p:strVal val="#ppt_x"/>
                                          </p:val>
                                        </p:tav>
                                        <p:tav tm="100000">
                                          <p:val>
                                            <p:strVal val="#ppt_x"/>
                                          </p:val>
                                        </p:tav>
                                      </p:tavLst>
                                    </p:anim>
                                    <p:anim calcmode="lin" valueType="num">
                                      <p:cBhvr additive="repl">
                                        <p:cTn id="26" dur="500" fill="hold"/>
                                        <p:tgtEl>
                                          <p:spTgt spid="659"/>
                                        </p:tgtEl>
                                        <p:attrNameLst>
                                          <p:attrName>ppt_y</p:attrName>
                                        </p:attrNameLst>
                                      </p:cBhvr>
                                      <p:tavLst>
                                        <p:tav tm="0">
                                          <p:val>
                                            <p:strVal val="1+#ppt_h/2"/>
                                          </p:val>
                                        </p:tav>
                                        <p:tav tm="100000">
                                          <p:val>
                                            <p:strVal val="#ppt_y"/>
                                          </p:val>
                                        </p:tav>
                                      </p:tavLst>
                                    </p:anim>
                                  </p:childTnLst>
                                </p:cTn>
                              </p:par>
                            </p:childTnLst>
                          </p:cTn>
                        </p:par>
                        <p:par>
                          <p:cTn id="27" fill="hold">
                            <p:stCondLst>
                              <p:cond delay="1000"/>
                            </p:stCondLst>
                            <p:childTnLst>
                              <p:par>
                                <p:cTn id="28" presetID="2" presetClass="entr" presetSubtype="1" fill="hold" nodeType="afterEffect">
                                  <p:stCondLst>
                                    <p:cond delay="0"/>
                                  </p:stCondLst>
                                  <p:childTnLst>
                                    <p:set>
                                      <p:cBhvr>
                                        <p:cTn id="29" dur="1" fill="hold">
                                          <p:stCondLst>
                                            <p:cond delay="0"/>
                                          </p:stCondLst>
                                        </p:cTn>
                                        <p:tgtEl>
                                          <p:spTgt spid="662"/>
                                        </p:tgtEl>
                                        <p:attrNameLst>
                                          <p:attrName>style.visibility</p:attrName>
                                        </p:attrNameLst>
                                      </p:cBhvr>
                                      <p:to>
                                        <p:strVal val="visible"/>
                                      </p:to>
                                    </p:set>
                                    <p:anim calcmode="lin" valueType="num">
                                      <p:cBhvr additive="repl">
                                        <p:cTn id="30" dur="1000" fill="hold"/>
                                        <p:tgtEl>
                                          <p:spTgt spid="662"/>
                                        </p:tgtEl>
                                        <p:attrNameLst>
                                          <p:attrName>ppt_x</p:attrName>
                                        </p:attrNameLst>
                                      </p:cBhvr>
                                      <p:tavLst>
                                        <p:tav tm="0">
                                          <p:val>
                                            <p:strVal val="#ppt_x"/>
                                          </p:val>
                                        </p:tav>
                                        <p:tav tm="100000">
                                          <p:val>
                                            <p:strVal val="#ppt_x"/>
                                          </p:val>
                                        </p:tav>
                                      </p:tavLst>
                                    </p:anim>
                                    <p:anim calcmode="lin" valueType="num">
                                      <p:cBhvr additive="repl">
                                        <p:cTn id="31" dur="1000" fill="hold"/>
                                        <p:tgtEl>
                                          <p:spTgt spid="662"/>
                                        </p:tgtEl>
                                        <p:attrNameLst>
                                          <p:attrName>ppt_y</p:attrName>
                                        </p:attrNameLst>
                                      </p:cBhvr>
                                      <p:tavLst>
                                        <p:tav tm="0">
                                          <p:val>
                                            <p:strVal val="0-#ppt_h/2"/>
                                          </p:val>
                                        </p:tav>
                                        <p:tav tm="100000">
                                          <p:val>
                                            <p:strVal val="#ppt_y"/>
                                          </p:val>
                                        </p:tav>
                                      </p:tavLst>
                                    </p:anim>
                                  </p:childTnLst>
                                </p:cTn>
                              </p:par>
                              <p:par>
                                <p:cTn id="32" presetID="2" presetClass="entr" presetSubtype="1" fill="hold" nodeType="withEffect">
                                  <p:stCondLst>
                                    <p:cond delay="0"/>
                                  </p:stCondLst>
                                  <p:childTnLst>
                                    <p:set>
                                      <p:cBhvr>
                                        <p:cTn id="33" dur="1" fill="hold">
                                          <p:stCondLst>
                                            <p:cond delay="0"/>
                                          </p:stCondLst>
                                        </p:cTn>
                                        <p:tgtEl>
                                          <p:spTgt spid="665"/>
                                        </p:tgtEl>
                                        <p:attrNameLst>
                                          <p:attrName>style.visibility</p:attrName>
                                        </p:attrNameLst>
                                      </p:cBhvr>
                                      <p:to>
                                        <p:strVal val="visible"/>
                                      </p:to>
                                    </p:set>
                                    <p:anim calcmode="lin" valueType="num">
                                      <p:cBhvr additive="repl">
                                        <p:cTn id="34" dur="1000" fill="hold"/>
                                        <p:tgtEl>
                                          <p:spTgt spid="665"/>
                                        </p:tgtEl>
                                        <p:attrNameLst>
                                          <p:attrName>ppt_x</p:attrName>
                                        </p:attrNameLst>
                                      </p:cBhvr>
                                      <p:tavLst>
                                        <p:tav tm="0">
                                          <p:val>
                                            <p:strVal val="#ppt_x"/>
                                          </p:val>
                                        </p:tav>
                                        <p:tav tm="100000">
                                          <p:val>
                                            <p:strVal val="#ppt_x"/>
                                          </p:val>
                                        </p:tav>
                                      </p:tavLst>
                                    </p:anim>
                                    <p:anim calcmode="lin" valueType="num">
                                      <p:cBhvr additive="repl">
                                        <p:cTn id="35" dur="1000" fill="hold"/>
                                        <p:tgtEl>
                                          <p:spTgt spid="665"/>
                                        </p:tgtEl>
                                        <p:attrNameLst>
                                          <p:attrName>ppt_y</p:attrName>
                                        </p:attrNameLst>
                                      </p:cBhvr>
                                      <p:tavLst>
                                        <p:tav tm="0">
                                          <p:val>
                                            <p:strVal val="0-#ppt_h/2"/>
                                          </p:val>
                                        </p:tav>
                                        <p:tav tm="100000">
                                          <p:val>
                                            <p:strVal val="#ppt_y"/>
                                          </p:val>
                                        </p:tav>
                                      </p:tavLst>
                                    </p:anim>
                                  </p:childTnLst>
                                </p:cTn>
                              </p:par>
                              <p:par>
                                <p:cTn id="36" presetID="2" presetClass="entr" presetSubtype="1" fill="hold" nodeType="withEffect">
                                  <p:stCondLst>
                                    <p:cond delay="0"/>
                                  </p:stCondLst>
                                  <p:childTnLst>
                                    <p:set>
                                      <p:cBhvr>
                                        <p:cTn id="37" dur="1" fill="hold">
                                          <p:stCondLst>
                                            <p:cond delay="0"/>
                                          </p:stCondLst>
                                        </p:cTn>
                                        <p:tgtEl>
                                          <p:spTgt spid="668"/>
                                        </p:tgtEl>
                                        <p:attrNameLst>
                                          <p:attrName>style.visibility</p:attrName>
                                        </p:attrNameLst>
                                      </p:cBhvr>
                                      <p:to>
                                        <p:strVal val="visible"/>
                                      </p:to>
                                    </p:set>
                                    <p:anim calcmode="lin" valueType="num">
                                      <p:cBhvr additive="repl">
                                        <p:cTn id="38" dur="1000" fill="hold"/>
                                        <p:tgtEl>
                                          <p:spTgt spid="668"/>
                                        </p:tgtEl>
                                        <p:attrNameLst>
                                          <p:attrName>ppt_x</p:attrName>
                                        </p:attrNameLst>
                                      </p:cBhvr>
                                      <p:tavLst>
                                        <p:tav tm="0">
                                          <p:val>
                                            <p:strVal val="#ppt_x"/>
                                          </p:val>
                                        </p:tav>
                                        <p:tav tm="100000">
                                          <p:val>
                                            <p:strVal val="#ppt_x"/>
                                          </p:val>
                                        </p:tav>
                                      </p:tavLst>
                                    </p:anim>
                                    <p:anim calcmode="lin" valueType="num">
                                      <p:cBhvr additive="repl">
                                        <p:cTn id="39" dur="1000" fill="hold"/>
                                        <p:tgtEl>
                                          <p:spTgt spid="668"/>
                                        </p:tgtEl>
                                        <p:attrNameLst>
                                          <p:attrName>ppt_y</p:attrName>
                                        </p:attrNameLst>
                                      </p:cBhvr>
                                      <p:tavLst>
                                        <p:tav tm="0">
                                          <p:val>
                                            <p:strVal val="0-#ppt_h/2"/>
                                          </p:val>
                                        </p:tav>
                                        <p:tav tm="100000">
                                          <p:val>
                                            <p:strVal val="#ppt_y"/>
                                          </p:val>
                                        </p:tav>
                                      </p:tavLst>
                                    </p:anim>
                                  </p:childTnLst>
                                </p:cTn>
                              </p:par>
                              <p:par>
                                <p:cTn id="40" presetID="2" presetClass="entr" presetSubtype="1" fill="hold" nodeType="withEffect">
                                  <p:stCondLst>
                                    <p:cond delay="0"/>
                                  </p:stCondLst>
                                  <p:childTnLst>
                                    <p:set>
                                      <p:cBhvr>
                                        <p:cTn id="41" dur="1" fill="hold">
                                          <p:stCondLst>
                                            <p:cond delay="0"/>
                                          </p:stCondLst>
                                        </p:cTn>
                                        <p:tgtEl>
                                          <p:spTgt spid="671"/>
                                        </p:tgtEl>
                                        <p:attrNameLst>
                                          <p:attrName>style.visibility</p:attrName>
                                        </p:attrNameLst>
                                      </p:cBhvr>
                                      <p:to>
                                        <p:strVal val="visible"/>
                                      </p:to>
                                    </p:set>
                                    <p:anim calcmode="lin" valueType="num">
                                      <p:cBhvr additive="repl">
                                        <p:cTn id="42" dur="1000" fill="hold"/>
                                        <p:tgtEl>
                                          <p:spTgt spid="671"/>
                                        </p:tgtEl>
                                        <p:attrNameLst>
                                          <p:attrName>ppt_x</p:attrName>
                                        </p:attrNameLst>
                                      </p:cBhvr>
                                      <p:tavLst>
                                        <p:tav tm="0">
                                          <p:val>
                                            <p:strVal val="#ppt_x"/>
                                          </p:val>
                                        </p:tav>
                                        <p:tav tm="100000">
                                          <p:val>
                                            <p:strVal val="#ppt_x"/>
                                          </p:val>
                                        </p:tav>
                                      </p:tavLst>
                                    </p:anim>
                                    <p:anim calcmode="lin" valueType="num">
                                      <p:cBhvr additive="repl">
                                        <p:cTn id="43" dur="1000" fill="hold"/>
                                        <p:tgtEl>
                                          <p:spTgt spid="67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7" name="Group 1"/>
          <p:cNvGrpSpPr/>
          <p:nvPr/>
        </p:nvGrpSpPr>
        <p:grpSpPr>
          <a:xfrm>
            <a:off x="0" y="2714040"/>
            <a:ext cx="3686400" cy="1429560"/>
            <a:chOff x="0" y="2714040"/>
            <a:chExt cx="3686400" cy="1429560"/>
          </a:xfrm>
        </p:grpSpPr>
        <p:sp>
          <p:nvSpPr>
            <p:cNvPr id="678" name="CustomShape 2"/>
            <p:cNvSpPr/>
            <p:nvPr/>
          </p:nvSpPr>
          <p:spPr>
            <a:xfrm>
              <a:off x="0" y="2714040"/>
              <a:ext cx="3686400" cy="142920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679" name="CustomShape 3"/>
            <p:cNvSpPr/>
            <p:nvPr/>
          </p:nvSpPr>
          <p:spPr>
            <a:xfrm>
              <a:off x="0" y="3429000"/>
              <a:ext cx="3686400" cy="714600"/>
            </a:xfrm>
            <a:custGeom>
              <a:avLst/>
              <a:gdLst/>
              <a:ahLst/>
              <a:cxnLst/>
              <a:rect l="l" t="t" r="r" b="b"/>
              <a:pathLst>
                <a:path w="3686629" h="714829">
                  <a:moveTo>
                    <a:pt x="0" y="0"/>
                  </a:moveTo>
                  <a:lnTo>
                    <a:pt x="3686629" y="0"/>
                  </a:lnTo>
                  <a:lnTo>
                    <a:pt x="3344998" y="714829"/>
                  </a:lnTo>
                  <a:lnTo>
                    <a:pt x="0" y="714829"/>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680" name="CustomShape 4"/>
            <p:cNvSpPr/>
            <p:nvPr/>
          </p:nvSpPr>
          <p:spPr>
            <a:xfrm>
              <a:off x="2179800" y="2848320"/>
              <a:ext cx="1346400" cy="116064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681" name="CustomShape 5"/>
            <p:cNvSpPr/>
            <p:nvPr/>
          </p:nvSpPr>
          <p:spPr>
            <a:xfrm>
              <a:off x="2531160" y="3134160"/>
              <a:ext cx="643320" cy="59328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sp>
        <p:nvSpPr>
          <p:cNvPr id="682" name="CustomShape 6"/>
          <p:cNvSpPr/>
          <p:nvPr/>
        </p:nvSpPr>
        <p:spPr>
          <a:xfrm>
            <a:off x="3702960" y="3136680"/>
            <a:ext cx="3702080" cy="583321"/>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3200" b="1" strike="noStrike" spc="-1" dirty="0" smtClean="0">
                <a:solidFill>
                  <a:srgbClr val="414141"/>
                </a:solidFill>
                <a:latin typeface="Calibri"/>
                <a:ea typeface="微软雅黑"/>
              </a:rPr>
              <a:t>Kết quả, định hướng</a:t>
            </a:r>
            <a:endParaRPr lang="en-US" sz="3200" b="0" strike="noStrike" spc="-1" dirty="0">
              <a:latin typeface="Arial"/>
            </a:endParaRPr>
          </a:p>
        </p:txBody>
      </p:sp>
      <p:sp>
        <p:nvSpPr>
          <p:cNvPr id="683" name="Line 7"/>
          <p:cNvSpPr/>
          <p:nvPr/>
        </p:nvSpPr>
        <p:spPr>
          <a:xfrm>
            <a:off x="3833640" y="3786120"/>
            <a:ext cx="3571400" cy="23880"/>
          </a:xfrm>
          <a:prstGeom prst="line">
            <a:avLst/>
          </a:prstGeom>
          <a:ln w="38160">
            <a:solidFill>
              <a:schemeClr val="accent2"/>
            </a:solidFill>
          </a:ln>
        </p:spPr>
        <p:style>
          <a:lnRef idx="1">
            <a:schemeClr val="accent1"/>
          </a:lnRef>
          <a:fillRef idx="0">
            <a:schemeClr val="accent1"/>
          </a:fillRef>
          <a:effectRef idx="0">
            <a:schemeClr val="accent1"/>
          </a:effectRef>
          <a:fontRef idx="minor"/>
        </p:style>
      </p:sp>
      <p:sp>
        <p:nvSpPr>
          <p:cNvPr id="684" name="CustomShape 8"/>
          <p:cNvSpPr/>
          <p:nvPr/>
        </p:nvSpPr>
        <p:spPr>
          <a:xfrm>
            <a:off x="10195920" y="3404520"/>
            <a:ext cx="1995480" cy="3453120"/>
          </a:xfrm>
          <a:custGeom>
            <a:avLst/>
            <a:gdLst/>
            <a:ahLst/>
            <a:cxnLst/>
            <a:rect l="l" t="t" r="r" b="b"/>
            <a:pathLst>
              <a:path w="1995948" h="3453569">
                <a:moveTo>
                  <a:pt x="863392" y="0"/>
                </a:moveTo>
                <a:lnTo>
                  <a:pt x="1995948" y="0"/>
                </a:lnTo>
                <a:lnTo>
                  <a:pt x="1995948" y="3453569"/>
                </a:lnTo>
                <a:lnTo>
                  <a:pt x="0" y="3453569"/>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685" name="CustomShape 9"/>
          <p:cNvSpPr/>
          <p:nvPr/>
        </p:nvSpPr>
        <p:spPr>
          <a:xfrm flipV="1">
            <a:off x="10195920" y="0"/>
            <a:ext cx="1995480" cy="3404160"/>
          </a:xfrm>
          <a:custGeom>
            <a:avLst/>
            <a:gdLst/>
            <a:ahLst/>
            <a:cxnLst/>
            <a:rect l="l" t="t" r="r" b="b"/>
            <a:pathLst>
              <a:path w="1995948" h="3453569">
                <a:moveTo>
                  <a:pt x="0" y="3453569"/>
                </a:moveTo>
                <a:lnTo>
                  <a:pt x="1995948" y="3453569"/>
                </a:lnTo>
                <a:lnTo>
                  <a:pt x="1995948" y="0"/>
                </a:lnTo>
                <a:lnTo>
                  <a:pt x="863392" y="0"/>
                </a:lnTo>
                <a:close/>
              </a:path>
            </a:pathLst>
          </a:custGeom>
          <a:ln>
            <a:noFill/>
          </a:ln>
        </p:spPr>
        <p:style>
          <a:lnRef idx="2">
            <a:schemeClr val="accent1">
              <a:shade val="50000"/>
            </a:schemeClr>
          </a:lnRef>
          <a:fillRef idx="1">
            <a:schemeClr val="accent1"/>
          </a:fillRef>
          <a:effectRef idx="0">
            <a:schemeClr val="accent1"/>
          </a:effectRef>
          <a:fontRef idx="minor"/>
        </p:style>
      </p:sp>
      <p:sp>
        <p:nvSpPr>
          <p:cNvPr id="686" name="CustomShape 10"/>
          <p:cNvSpPr/>
          <p:nvPr/>
        </p:nvSpPr>
        <p:spPr>
          <a:xfrm>
            <a:off x="11179440" y="1764360"/>
            <a:ext cx="861480" cy="332856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rot="5400000" vert="vert" lIns="90000" tIns="45000" rIns="90000" bIns="45000">
            <a:noAutofit/>
          </a:bodyPr>
          <a:lstStyle/>
          <a:p>
            <a:pPr>
              <a:lnSpc>
                <a:spcPct val="100000"/>
              </a:lnSpc>
            </a:pPr>
            <a:endParaRPr lang="en-US" sz="4400" b="0" strike="noStrike" spc="-1" dirty="0">
              <a:latin typeface="Arial"/>
            </a:endParaRPr>
          </a:p>
        </p:txBody>
      </p:sp>
      <p:sp>
        <p:nvSpPr>
          <p:cNvPr id="12" name="Rectangle 11">
            <a:extLst>
              <a:ext uri="{FF2B5EF4-FFF2-40B4-BE49-F238E27FC236}">
                <a16:creationId xmlns:a16="http://schemas.microsoft.com/office/drawing/2014/main" id="{0DE0C270-35FC-76CB-BA55-90FC99F87364}"/>
              </a:ext>
            </a:extLst>
          </p:cNvPr>
          <p:cNvSpPr/>
          <p:nvPr/>
        </p:nvSpPr>
        <p:spPr>
          <a:xfrm>
            <a:off x="10896600" y="2778121"/>
            <a:ext cx="1294800" cy="129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PHẦN </a:t>
            </a:r>
            <a:r>
              <a:rPr lang="en-US" dirty="0"/>
              <a:t>4</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77"/>
                                        </p:tgtEl>
                                        <p:attrNameLst>
                                          <p:attrName>style.visibility</p:attrName>
                                        </p:attrNameLst>
                                      </p:cBhvr>
                                      <p:to>
                                        <p:strVal val="visible"/>
                                      </p:to>
                                    </p:set>
                                    <p:anim calcmode="lin" valueType="num">
                                      <p:cBhvr additive="repl">
                                        <p:cTn id="7" dur="500" fill="hold"/>
                                        <p:tgtEl>
                                          <p:spTgt spid="677"/>
                                        </p:tgtEl>
                                        <p:attrNameLst>
                                          <p:attrName>ppt_x</p:attrName>
                                        </p:attrNameLst>
                                      </p:cBhvr>
                                      <p:tavLst>
                                        <p:tav tm="0">
                                          <p:val>
                                            <p:strVal val="0-#ppt_w/2"/>
                                          </p:val>
                                        </p:tav>
                                        <p:tav tm="100000">
                                          <p:val>
                                            <p:strVal val="#ppt_x"/>
                                          </p:val>
                                        </p:tav>
                                      </p:tavLst>
                                    </p:anim>
                                    <p:anim calcmode="lin" valueType="num">
                                      <p:cBhvr additive="repl">
                                        <p:cTn id="8" dur="500" fill="hold"/>
                                        <p:tgtEl>
                                          <p:spTgt spid="67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682"/>
                                        </p:tgtEl>
                                        <p:attrNameLst>
                                          <p:attrName>style.visibility</p:attrName>
                                        </p:attrNameLst>
                                      </p:cBhvr>
                                      <p:to>
                                        <p:strVal val="visible"/>
                                      </p:to>
                                    </p:set>
                                    <p:anim calcmode="lin" valueType="num">
                                      <p:cBhvr additive="repl">
                                        <p:cTn id="12" dur="500" fill="hold"/>
                                        <p:tgtEl>
                                          <p:spTgt spid="682"/>
                                        </p:tgtEl>
                                        <p:attrNameLst>
                                          <p:attrName>ppt_x</p:attrName>
                                        </p:attrNameLst>
                                      </p:cBhvr>
                                      <p:tavLst>
                                        <p:tav tm="0">
                                          <p:val>
                                            <p:strVal val="1+#ppt_w/2"/>
                                          </p:val>
                                        </p:tav>
                                        <p:tav tm="100000">
                                          <p:val>
                                            <p:strVal val="#ppt_x"/>
                                          </p:val>
                                        </p:tav>
                                      </p:tavLst>
                                    </p:anim>
                                    <p:anim calcmode="lin" valueType="num">
                                      <p:cBhvr additive="repl">
                                        <p:cTn id="13" dur="500" fill="hold"/>
                                        <p:tgtEl>
                                          <p:spTgt spid="68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0" presetClass="entr" fill="hold" nodeType="afterEffect">
                                  <p:stCondLst>
                                    <p:cond delay="0"/>
                                  </p:stCondLst>
                                  <p:childTnLst>
                                    <p:set>
                                      <p:cBhvr>
                                        <p:cTn id="16" dur="1" fill="hold">
                                          <p:stCondLst>
                                            <p:cond delay="0"/>
                                          </p:stCondLst>
                                        </p:cTn>
                                        <p:tgtEl>
                                          <p:spTgt spid="683"/>
                                        </p:tgtEl>
                                        <p:attrNameLst>
                                          <p:attrName>style.visibility</p:attrName>
                                        </p:attrNameLst>
                                      </p:cBhvr>
                                      <p:to>
                                        <p:strVal val="visible"/>
                                      </p:to>
                                    </p:set>
                                    <p:animEffect transition="in" filter="fade">
                                      <p:cBhvr additive="repl">
                                        <p:cTn id="17" dur="500"/>
                                        <p:tgtEl>
                                          <p:spTgt spid="683"/>
                                        </p:tgtEl>
                                      </p:cBhvr>
                                    </p:animEffect>
                                  </p:childTnLst>
                                </p:cTn>
                              </p:par>
                            </p:childTnLst>
                          </p:cTn>
                        </p:par>
                        <p:par>
                          <p:cTn id="18" fill="hold">
                            <p:stCondLst>
                              <p:cond delay="1500"/>
                            </p:stCondLst>
                            <p:childTnLst>
                              <p:par>
                                <p:cTn id="19" presetID="2" presetClass="entr" presetSubtype="1" fill="hold" nodeType="afterEffect">
                                  <p:stCondLst>
                                    <p:cond delay="0"/>
                                  </p:stCondLst>
                                  <p:childTnLst>
                                    <p:set>
                                      <p:cBhvr>
                                        <p:cTn id="20" dur="1" fill="hold">
                                          <p:stCondLst>
                                            <p:cond delay="0"/>
                                          </p:stCondLst>
                                        </p:cTn>
                                        <p:tgtEl>
                                          <p:spTgt spid="685"/>
                                        </p:tgtEl>
                                        <p:attrNameLst>
                                          <p:attrName>style.visibility</p:attrName>
                                        </p:attrNameLst>
                                      </p:cBhvr>
                                      <p:to>
                                        <p:strVal val="visible"/>
                                      </p:to>
                                    </p:set>
                                    <p:anim calcmode="lin" valueType="num">
                                      <p:cBhvr additive="repl">
                                        <p:cTn id="21" dur="500" fill="hold"/>
                                        <p:tgtEl>
                                          <p:spTgt spid="685"/>
                                        </p:tgtEl>
                                        <p:attrNameLst>
                                          <p:attrName>ppt_x</p:attrName>
                                        </p:attrNameLst>
                                      </p:cBhvr>
                                      <p:tavLst>
                                        <p:tav tm="0">
                                          <p:val>
                                            <p:strVal val="#ppt_x"/>
                                          </p:val>
                                        </p:tav>
                                        <p:tav tm="100000">
                                          <p:val>
                                            <p:strVal val="#ppt_x"/>
                                          </p:val>
                                        </p:tav>
                                      </p:tavLst>
                                    </p:anim>
                                    <p:anim calcmode="lin" valueType="num">
                                      <p:cBhvr additive="repl">
                                        <p:cTn id="22" dur="500" fill="hold"/>
                                        <p:tgtEl>
                                          <p:spTgt spid="685"/>
                                        </p:tgtEl>
                                        <p:attrNameLst>
                                          <p:attrName>ppt_y</p:attrName>
                                        </p:attrNameLst>
                                      </p:cBhvr>
                                      <p:tavLst>
                                        <p:tav tm="0">
                                          <p:val>
                                            <p:strVal val="0-#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684"/>
                                        </p:tgtEl>
                                        <p:attrNameLst>
                                          <p:attrName>style.visibility</p:attrName>
                                        </p:attrNameLst>
                                      </p:cBhvr>
                                      <p:to>
                                        <p:strVal val="visible"/>
                                      </p:to>
                                    </p:set>
                                    <p:anim calcmode="lin" valueType="num">
                                      <p:cBhvr additive="repl">
                                        <p:cTn id="25" dur="500" fill="hold"/>
                                        <p:tgtEl>
                                          <p:spTgt spid="684"/>
                                        </p:tgtEl>
                                        <p:attrNameLst>
                                          <p:attrName>ppt_x</p:attrName>
                                        </p:attrNameLst>
                                      </p:cBhvr>
                                      <p:tavLst>
                                        <p:tav tm="0">
                                          <p:val>
                                            <p:strVal val="#ppt_x"/>
                                          </p:val>
                                        </p:tav>
                                        <p:tav tm="100000">
                                          <p:val>
                                            <p:strVal val="#ppt_x"/>
                                          </p:val>
                                        </p:tav>
                                      </p:tavLst>
                                    </p:anim>
                                    <p:anim calcmode="lin" valueType="num">
                                      <p:cBhvr additive="repl">
                                        <p:cTn id="26" dur="500" fill="hold"/>
                                        <p:tgtEl>
                                          <p:spTgt spid="684"/>
                                        </p:tgtEl>
                                        <p:attrNameLst>
                                          <p:attrName>ppt_y</p:attrName>
                                        </p:attrNameLst>
                                      </p:cBhvr>
                                      <p:tavLst>
                                        <p:tav tm="0">
                                          <p:val>
                                            <p:strVal val="1+#ppt_h/2"/>
                                          </p:val>
                                        </p:tav>
                                        <p:tav tm="100000">
                                          <p:val>
                                            <p:strVal val="#ppt_y"/>
                                          </p:val>
                                        </p:tav>
                                      </p:tavLst>
                                    </p:anim>
                                  </p:childTnLst>
                                </p:cTn>
                              </p:par>
                            </p:childTnLst>
                          </p:cTn>
                        </p:par>
                        <p:par>
                          <p:cTn id="27" fill="hold">
                            <p:stCondLst>
                              <p:cond delay="2000"/>
                            </p:stCondLst>
                            <p:childTnLst>
                              <p:par>
                                <p:cTn id="28" presetID="53" presetClass="entr" presetSubtype="16" fill="hold" nodeType="afterEffect">
                                  <p:stCondLst>
                                    <p:cond delay="0"/>
                                  </p:stCondLst>
                                  <p:childTnLst>
                                    <p:set>
                                      <p:cBhvr>
                                        <p:cTn id="29" dur="1" fill="hold">
                                          <p:stCondLst>
                                            <p:cond delay="0"/>
                                          </p:stCondLst>
                                        </p:cTn>
                                        <p:tgtEl>
                                          <p:spTgt spid="686"/>
                                        </p:tgtEl>
                                        <p:attrNameLst>
                                          <p:attrName>style.visibility</p:attrName>
                                        </p:attrNameLst>
                                      </p:cBhvr>
                                      <p:to>
                                        <p:strVal val="visible"/>
                                      </p:to>
                                    </p:set>
                                    <p:anim calcmode="lin" valueType="num">
                                      <p:cBhvr additive="repl">
                                        <p:cTn id="30" dur="500" fill="hold"/>
                                        <p:tgtEl>
                                          <p:spTgt spid="686"/>
                                        </p:tgtEl>
                                        <p:attrNameLst>
                                          <p:attrName>ppt_w</p:attrName>
                                        </p:attrNameLst>
                                      </p:cBhvr>
                                      <p:tavLst>
                                        <p:tav tm="0">
                                          <p:val>
                                            <p:fltVal val="0"/>
                                          </p:val>
                                        </p:tav>
                                        <p:tav tm="100000">
                                          <p:val>
                                            <p:strVal val="#ppt_w"/>
                                          </p:val>
                                        </p:tav>
                                      </p:tavLst>
                                    </p:anim>
                                    <p:anim calcmode="lin" valueType="num">
                                      <p:cBhvr additive="repl">
                                        <p:cTn id="31" dur="500" fill="hold"/>
                                        <p:tgtEl>
                                          <p:spTgt spid="686"/>
                                        </p:tgtEl>
                                        <p:attrNameLst>
                                          <p:attrName>ppt_h</p:attrName>
                                        </p:attrNameLst>
                                      </p:cBhvr>
                                      <p:tavLst>
                                        <p:tav tm="0">
                                          <p:val>
                                            <p:fltVal val="0"/>
                                          </p:val>
                                        </p:tav>
                                        <p:tav tm="100000">
                                          <p:val>
                                            <p:strVal val="#ppt_h"/>
                                          </p:val>
                                        </p:tav>
                                      </p:tavLst>
                                    </p:anim>
                                    <p:animEffect transition="in" filter="fade">
                                      <p:cBhvr additive="repl">
                                        <p:cTn id="32" dur="500"/>
                                        <p:tgtEl>
                                          <p:spTgt spid="6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6629520" cy="793200"/>
          </a:xfrm>
        </p:spPr>
        <p:txBody>
          <a:bodyPr/>
          <a:lstStyle/>
          <a:p>
            <a:pPr>
              <a:lnSpc>
                <a:spcPct val="100000"/>
              </a:lnSpc>
            </a:pPr>
            <a:r>
              <a:rPr lang="en-US" b="1" spc="-1" dirty="0" smtClean="0">
                <a:solidFill>
                  <a:srgbClr val="FF3737"/>
                </a:solidFill>
                <a:latin typeface="Calibri"/>
                <a:ea typeface="微软雅黑"/>
              </a:rPr>
              <a:t>KẾT QUẢ, VẤN ĐỀ TỒN ĐỌNG</a:t>
            </a:r>
            <a:endParaRPr lang="en-US" sz="1800" b="0" strike="noStrike" spc="-1" dirty="0">
              <a:latin typeface="Arial"/>
            </a:endParaRPr>
          </a:p>
        </p:txBody>
      </p:sp>
      <p:sp>
        <p:nvSpPr>
          <p:cNvPr id="3" name="Subtitle 2"/>
          <p:cNvSpPr>
            <a:spLocks noGrp="1"/>
          </p:cNvSpPr>
          <p:nvPr>
            <p:ph type="subTitle"/>
          </p:nvPr>
        </p:nvSpPr>
        <p:spPr>
          <a:xfrm>
            <a:off x="990600" y="1379376"/>
            <a:ext cx="5410080" cy="685800"/>
          </a:xfrm>
        </p:spPr>
        <p:txBody>
          <a:bodyPr/>
          <a:lstStyle/>
          <a:p>
            <a:r>
              <a:rPr lang="en-US" dirty="0" smtClean="0"/>
              <a:t>Kết quả đạt được :</a:t>
            </a:r>
            <a:endParaRPr lang="en-US" dirty="0"/>
          </a:p>
        </p:txBody>
      </p:sp>
      <p:sp>
        <p:nvSpPr>
          <p:cNvPr id="6" name="TextBox 5"/>
          <p:cNvSpPr txBox="1"/>
          <p:nvPr/>
        </p:nvSpPr>
        <p:spPr>
          <a:xfrm>
            <a:off x="914400" y="2065176"/>
            <a:ext cx="10515600" cy="1754326"/>
          </a:xfrm>
          <a:prstGeom prst="rect">
            <a:avLst/>
          </a:prstGeom>
          <a:noFill/>
        </p:spPr>
        <p:txBody>
          <a:bodyPr wrap="square" rtlCol="0">
            <a:spAutoFit/>
          </a:bodyPr>
          <a:lstStyle/>
          <a:p>
            <a:pPr marL="285750" indent="-285750">
              <a:buFont typeface="Arial" panose="020B0604020202020204" pitchFamily="34" charset="0"/>
              <a:buChar char="•"/>
            </a:pPr>
            <a:r>
              <a:rPr lang="en-US" dirty="0" smtClean="0">
                <a:latin typeface="Calibri" panose="020F0502020204030204" pitchFamily="34" charset="0"/>
                <a:ea typeface="Calibri" panose="020F0502020204030204" pitchFamily="34" charset="0"/>
                <a:cs typeface="Calibri" panose="020F0502020204030204" pitchFamily="34" charset="0"/>
              </a:rPr>
              <a:t>Hiểu </a:t>
            </a:r>
            <a:r>
              <a:rPr lang="en-US" dirty="0">
                <a:latin typeface="Calibri" panose="020F0502020204030204" pitchFamily="34" charset="0"/>
                <a:ea typeface="Calibri" panose="020F0502020204030204" pitchFamily="34" charset="0"/>
                <a:cs typeface="Calibri" panose="020F0502020204030204" pitchFamily="34" charset="0"/>
              </a:rPr>
              <a:t>được quy trình nghiệp vụ thực tế của một website quản lý bán hàng.</a:t>
            </a:r>
          </a:p>
          <a:p>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Làm quen với công việc phân tích kỹ thuật và phát triển dự án.</a:t>
            </a:r>
          </a:p>
          <a:p>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Xây dựng được một website thân thiện với người dùng.</a:t>
            </a:r>
          </a:p>
          <a:p>
            <a:endParaRPr lang="en-US" dirty="0"/>
          </a:p>
        </p:txBody>
      </p:sp>
      <p:sp>
        <p:nvSpPr>
          <p:cNvPr id="7" name="TextBox 6"/>
          <p:cNvSpPr txBox="1"/>
          <p:nvPr/>
        </p:nvSpPr>
        <p:spPr>
          <a:xfrm>
            <a:off x="914400" y="4038600"/>
            <a:ext cx="10591800" cy="1754326"/>
          </a:xfrm>
          <a:prstGeom prst="rect">
            <a:avLst/>
          </a:prstGeom>
          <a:noFill/>
        </p:spPr>
        <p:txBody>
          <a:bodyPr wrap="square" rtlCol="0">
            <a:spAutoFit/>
          </a:bodyPr>
          <a:lstStyle/>
          <a:p>
            <a:r>
              <a:rPr lang="en-US" dirty="0" smtClean="0"/>
              <a:t>Vấn đề tồn đọng :</a:t>
            </a:r>
          </a:p>
          <a:p>
            <a:endParaRPr lang="en-US" dirty="0" smtClean="0"/>
          </a:p>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Cơ cấu tổ chức các chức năng chưa rõ </a:t>
            </a:r>
            <a:r>
              <a:rPr lang="en-US" dirty="0" smtClean="0">
                <a:latin typeface="Calibri" panose="020F0502020204030204" pitchFamily="34" charset="0"/>
                <a:ea typeface="Calibri" panose="020F0502020204030204" pitchFamily="34" charset="0"/>
                <a:cs typeface="Calibri" panose="020F0502020204030204" pitchFamily="34" charset="0"/>
              </a:rPr>
              <a:t>ràng.</a:t>
            </a:r>
            <a:endParaRPr lang="en-US" dirty="0">
              <a:latin typeface="Calibri" panose="020F0502020204030204" pitchFamily="34" charset="0"/>
              <a:ea typeface="Calibri" panose="020F0502020204030204" pitchFamily="34" charset="0"/>
              <a:cs typeface="Calibri" panose="020F0502020204030204" pitchFamily="34" charset="0"/>
            </a:endParaRPr>
          </a:p>
          <a:p>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Nghiệp vụ quản lý sản phẩm vẫn còn hạn chế.</a:t>
            </a:r>
          </a:p>
          <a:p>
            <a:endParaRPr lang="en-US" dirty="0"/>
          </a:p>
        </p:txBody>
      </p:sp>
    </p:spTree>
    <p:extLst>
      <p:ext uri="{BB962C8B-B14F-4D97-AF65-F5344CB8AC3E}">
        <p14:creationId xmlns:p14="http://schemas.microsoft.com/office/powerpoint/2010/main" val="382716968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7">
                                            <p:txEl>
                                              <p:pRg st="0" end="0"/>
                                            </p:txEl>
                                          </p:spTgt>
                                        </p:tgtEl>
                                        <p:attrNameLst>
                                          <p:attrName>style.visibility</p:attrName>
                                        </p:attrNameLst>
                                      </p:cBhvr>
                                      <p:to>
                                        <p:strVal val="visible"/>
                                      </p:to>
                                    </p:set>
                                    <p:animEffect transition="in" filter="fade">
                                      <p:cBhvr>
                                        <p:cTn id="24" dur="500"/>
                                        <p:tgtEl>
                                          <p:spTgt spid="7">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7">
                                            <p:txEl>
                                              <p:pRg st="2" end="2"/>
                                            </p:txEl>
                                          </p:spTgt>
                                        </p:tgtEl>
                                        <p:attrNameLst>
                                          <p:attrName>style.visibility</p:attrName>
                                        </p:attrNameLst>
                                      </p:cBhvr>
                                      <p:to>
                                        <p:strVal val="visible"/>
                                      </p:to>
                                    </p:set>
                                    <p:animEffect transition="in" filter="fade">
                                      <p:cBhvr>
                                        <p:cTn id="29" dur="500"/>
                                        <p:tgtEl>
                                          <p:spTgt spid="7">
                                            <p:txEl>
                                              <p:pRg st="2" end="2"/>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7">
                                            <p:txEl>
                                              <p:pRg st="4" end="4"/>
                                            </p:txEl>
                                          </p:spTgt>
                                        </p:tgtEl>
                                        <p:attrNameLst>
                                          <p:attrName>style.visibility</p:attrName>
                                        </p:attrNameLst>
                                      </p:cBhvr>
                                      <p:to>
                                        <p:strVal val="visible"/>
                                      </p:to>
                                    </p:set>
                                    <p:animEffect transition="in" filter="fade">
                                      <p:cBhvr>
                                        <p:cTn id="32"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304800"/>
            <a:ext cx="6629520" cy="793200"/>
          </a:xfrm>
        </p:spPr>
        <p:txBody>
          <a:bodyPr/>
          <a:lstStyle/>
          <a:p>
            <a:pPr>
              <a:lnSpc>
                <a:spcPct val="100000"/>
              </a:lnSpc>
            </a:pPr>
            <a:r>
              <a:rPr lang="en-US" b="1" spc="-1" dirty="0" smtClean="0">
                <a:solidFill>
                  <a:srgbClr val="FF3737"/>
                </a:solidFill>
                <a:latin typeface="Calibri"/>
                <a:ea typeface="微软雅黑"/>
              </a:rPr>
              <a:t>Định hướng phát triển</a:t>
            </a:r>
            <a:endParaRPr lang="en-US" sz="1800" b="0" strike="noStrike" spc="-1" dirty="0">
              <a:latin typeface="Arial"/>
            </a:endParaRPr>
          </a:p>
        </p:txBody>
      </p:sp>
      <p:sp>
        <p:nvSpPr>
          <p:cNvPr id="3" name="Subtitle 2"/>
          <p:cNvSpPr>
            <a:spLocks noGrp="1"/>
          </p:cNvSpPr>
          <p:nvPr>
            <p:ph type="subTitle"/>
          </p:nvPr>
        </p:nvSpPr>
        <p:spPr>
          <a:xfrm>
            <a:off x="990600" y="1524000"/>
            <a:ext cx="6705600" cy="762000"/>
          </a:xfrm>
        </p:spPr>
        <p:txBody>
          <a:bodyPr/>
          <a:lstStyle/>
          <a:p>
            <a:pPr marL="285750" indent="-285750">
              <a:buFont typeface="Arial" panose="020B0604020202020204" pitchFamily="34" charset="0"/>
              <a:buChar char="•"/>
            </a:pPr>
            <a:r>
              <a:rPr lang="en-US" dirty="0" smtClean="0">
                <a:latin typeface="Calibri" panose="020F0502020204030204" pitchFamily="34" charset="0"/>
                <a:ea typeface="Calibri" panose="020F0502020204030204" pitchFamily="34" charset="0"/>
                <a:cs typeface="Calibri" panose="020F0502020204030204" pitchFamily="34" charset="0"/>
              </a:rPr>
              <a:t>Học cách tổ chức, cấu trúc code tốt hơn</a:t>
            </a:r>
          </a:p>
        </p:txBody>
      </p:sp>
      <p:sp>
        <p:nvSpPr>
          <p:cNvPr id="4" name="TextBox 3"/>
          <p:cNvSpPr txBox="1"/>
          <p:nvPr/>
        </p:nvSpPr>
        <p:spPr>
          <a:xfrm>
            <a:off x="914400" y="2286000"/>
            <a:ext cx="7696200" cy="2308324"/>
          </a:xfrm>
          <a:prstGeom prst="rect">
            <a:avLst/>
          </a:prstGeom>
          <a:noFill/>
        </p:spPr>
        <p:txBody>
          <a:bodyPr wrap="square" rtlCol="0">
            <a:spAutoFit/>
          </a:bodyPr>
          <a:lstStyle/>
          <a:p>
            <a:pPr marL="285750" indent="-285750">
              <a:buFont typeface="Arial" panose="020B0604020202020204" pitchFamily="34" charset="0"/>
              <a:buChar char="•"/>
            </a:pPr>
            <a:r>
              <a:rPr lang="en-US" dirty="0" smtClean="0">
                <a:latin typeface="Calibri" panose="020F0502020204030204" pitchFamily="34" charset="0"/>
                <a:ea typeface="Calibri" panose="020F0502020204030204" pitchFamily="34" charset="0"/>
                <a:cs typeface="Calibri" panose="020F0502020204030204" pitchFamily="34" charset="0"/>
              </a:rPr>
              <a:t>Sửa </a:t>
            </a:r>
            <a:r>
              <a:rPr lang="en-US" dirty="0">
                <a:latin typeface="Calibri" panose="020F0502020204030204" pitchFamily="34" charset="0"/>
                <a:ea typeface="Calibri" panose="020F0502020204030204" pitchFamily="34" charset="0"/>
                <a:cs typeface="Calibri" panose="020F0502020204030204" pitchFamily="34" charset="0"/>
              </a:rPr>
              <a:t>chữa, cải tiến hệ </a:t>
            </a:r>
            <a:r>
              <a:rPr lang="en-US" dirty="0" smtClean="0">
                <a:latin typeface="Calibri" panose="020F0502020204030204" pitchFamily="34" charset="0"/>
                <a:ea typeface="Calibri" panose="020F0502020204030204" pitchFamily="34" charset="0"/>
                <a:cs typeface="Calibri" panose="020F0502020204030204" pitchFamily="34" charset="0"/>
              </a:rPr>
              <a:t>thống</a:t>
            </a:r>
          </a:p>
          <a:p>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Bổ sung thêm các chức năng khác:</a:t>
            </a:r>
          </a:p>
          <a:p>
            <a:pPr marL="742950" lvl="1" indent="-285750">
              <a:buFontTx/>
              <a:buChar char="-"/>
            </a:pPr>
            <a:r>
              <a:rPr lang="en-US" dirty="0">
                <a:latin typeface="Calibri" panose="020F0502020204030204" pitchFamily="34" charset="0"/>
                <a:ea typeface="Calibri" panose="020F0502020204030204" pitchFamily="34" charset="0"/>
                <a:cs typeface="Calibri" panose="020F0502020204030204" pitchFamily="34" charset="0"/>
              </a:rPr>
              <a:t>Đánh giá sản phẩm.</a:t>
            </a:r>
          </a:p>
          <a:p>
            <a:pPr marL="742950" lvl="1" indent="-285750">
              <a:buFontTx/>
              <a:buChar char="-"/>
            </a:pPr>
            <a:r>
              <a:rPr lang="en-US" dirty="0">
                <a:latin typeface="Calibri" panose="020F0502020204030204" pitchFamily="34" charset="0"/>
                <a:ea typeface="Calibri" panose="020F0502020204030204" pitchFamily="34" charset="0"/>
                <a:cs typeface="Calibri" panose="020F0502020204030204" pitchFamily="34" charset="0"/>
              </a:rPr>
              <a:t>Giao tiếp giữa khách hàng và quản trị viên.</a:t>
            </a:r>
          </a:p>
          <a:p>
            <a:pPr marL="742950" lvl="1" indent="-285750">
              <a:buFontTx/>
              <a:buChar char="-"/>
            </a:pPr>
            <a:r>
              <a:rPr lang="en-US" dirty="0">
                <a:latin typeface="Calibri" panose="020F0502020204030204" pitchFamily="34" charset="0"/>
                <a:ea typeface="Calibri" panose="020F0502020204030204" pitchFamily="34" charset="0"/>
                <a:cs typeface="Calibri" panose="020F0502020204030204" pitchFamily="34" charset="0"/>
              </a:rPr>
              <a:t>Tích hợp google map quản lý vận chuyển</a:t>
            </a:r>
            <a:r>
              <a:rPr lang="en-US" dirty="0" smtClean="0">
                <a:latin typeface="Calibri" panose="020F0502020204030204" pitchFamily="34" charset="0"/>
                <a:ea typeface="Calibri" panose="020F0502020204030204" pitchFamily="34" charset="0"/>
                <a:cs typeface="Calibri" panose="020F0502020204030204" pitchFamily="34" charset="0"/>
              </a:rPr>
              <a:t>.</a:t>
            </a:r>
          </a:p>
          <a:p>
            <a:pPr lvl="1"/>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Chạy đa nền tảng Mobile.</a:t>
            </a:r>
            <a:endParaRPr lang="en-US"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2603346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7" name="Group 1"/>
          <p:cNvGrpSpPr/>
          <p:nvPr/>
        </p:nvGrpSpPr>
        <p:grpSpPr>
          <a:xfrm>
            <a:off x="0" y="2714040"/>
            <a:ext cx="3686400" cy="1429560"/>
            <a:chOff x="0" y="2714040"/>
            <a:chExt cx="3686400" cy="1429560"/>
          </a:xfrm>
        </p:grpSpPr>
        <p:sp>
          <p:nvSpPr>
            <p:cNvPr id="678" name="CustomShape 2"/>
            <p:cNvSpPr/>
            <p:nvPr/>
          </p:nvSpPr>
          <p:spPr>
            <a:xfrm>
              <a:off x="0" y="2714040"/>
              <a:ext cx="3686400" cy="142920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679" name="CustomShape 3"/>
            <p:cNvSpPr/>
            <p:nvPr/>
          </p:nvSpPr>
          <p:spPr>
            <a:xfrm>
              <a:off x="0" y="3429000"/>
              <a:ext cx="3686400" cy="714600"/>
            </a:xfrm>
            <a:custGeom>
              <a:avLst/>
              <a:gdLst/>
              <a:ahLst/>
              <a:cxnLst/>
              <a:rect l="l" t="t" r="r" b="b"/>
              <a:pathLst>
                <a:path w="3686629" h="714829">
                  <a:moveTo>
                    <a:pt x="0" y="0"/>
                  </a:moveTo>
                  <a:lnTo>
                    <a:pt x="3686629" y="0"/>
                  </a:lnTo>
                  <a:lnTo>
                    <a:pt x="3344998" y="714829"/>
                  </a:lnTo>
                  <a:lnTo>
                    <a:pt x="0" y="714829"/>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680" name="CustomShape 4"/>
            <p:cNvSpPr/>
            <p:nvPr/>
          </p:nvSpPr>
          <p:spPr>
            <a:xfrm>
              <a:off x="2179800" y="2848320"/>
              <a:ext cx="1346400" cy="116064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681" name="CustomShape 5"/>
            <p:cNvSpPr/>
            <p:nvPr/>
          </p:nvSpPr>
          <p:spPr>
            <a:xfrm>
              <a:off x="2531160" y="3134160"/>
              <a:ext cx="643320" cy="59328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sp>
        <p:nvSpPr>
          <p:cNvPr id="682" name="CustomShape 6"/>
          <p:cNvSpPr/>
          <p:nvPr/>
        </p:nvSpPr>
        <p:spPr>
          <a:xfrm>
            <a:off x="3702960" y="3136680"/>
            <a:ext cx="4161245" cy="583321"/>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3200" b="1" strike="noStrike" spc="-1" dirty="0">
                <a:solidFill>
                  <a:srgbClr val="414141"/>
                </a:solidFill>
                <a:latin typeface="Calibri"/>
                <a:ea typeface="微软雅黑"/>
              </a:rPr>
              <a:t>DEMO </a:t>
            </a:r>
            <a:r>
              <a:rPr lang="en-US" sz="3200" b="1" strike="noStrike" spc="-1" dirty="0" smtClean="0">
                <a:solidFill>
                  <a:srgbClr val="414141"/>
                </a:solidFill>
                <a:latin typeface="Calibri"/>
                <a:ea typeface="微软雅黑"/>
              </a:rPr>
              <a:t>CHƯƠNG TRÌNH</a:t>
            </a:r>
            <a:endParaRPr lang="en-US" sz="3200" b="0" strike="noStrike" spc="-1" dirty="0">
              <a:latin typeface="Arial"/>
            </a:endParaRPr>
          </a:p>
        </p:txBody>
      </p:sp>
      <p:sp>
        <p:nvSpPr>
          <p:cNvPr id="683" name="Line 7"/>
          <p:cNvSpPr/>
          <p:nvPr/>
        </p:nvSpPr>
        <p:spPr>
          <a:xfrm>
            <a:off x="3833639" y="3786120"/>
            <a:ext cx="4030565" cy="23880"/>
          </a:xfrm>
          <a:prstGeom prst="line">
            <a:avLst/>
          </a:prstGeom>
          <a:ln w="38160">
            <a:solidFill>
              <a:schemeClr val="accent2"/>
            </a:solidFill>
          </a:ln>
        </p:spPr>
        <p:style>
          <a:lnRef idx="1">
            <a:schemeClr val="accent1"/>
          </a:lnRef>
          <a:fillRef idx="0">
            <a:schemeClr val="accent1"/>
          </a:fillRef>
          <a:effectRef idx="0">
            <a:schemeClr val="accent1"/>
          </a:effectRef>
          <a:fontRef idx="minor"/>
        </p:style>
      </p:sp>
      <p:sp>
        <p:nvSpPr>
          <p:cNvPr id="684" name="CustomShape 8"/>
          <p:cNvSpPr/>
          <p:nvPr/>
        </p:nvSpPr>
        <p:spPr>
          <a:xfrm>
            <a:off x="10195920" y="3404520"/>
            <a:ext cx="1995480" cy="3453120"/>
          </a:xfrm>
          <a:custGeom>
            <a:avLst/>
            <a:gdLst/>
            <a:ahLst/>
            <a:cxnLst/>
            <a:rect l="l" t="t" r="r" b="b"/>
            <a:pathLst>
              <a:path w="1995948" h="3453569">
                <a:moveTo>
                  <a:pt x="863392" y="0"/>
                </a:moveTo>
                <a:lnTo>
                  <a:pt x="1995948" y="0"/>
                </a:lnTo>
                <a:lnTo>
                  <a:pt x="1995948" y="3453569"/>
                </a:lnTo>
                <a:lnTo>
                  <a:pt x="0" y="3453569"/>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685" name="CustomShape 9"/>
          <p:cNvSpPr/>
          <p:nvPr/>
        </p:nvSpPr>
        <p:spPr>
          <a:xfrm flipV="1">
            <a:off x="10195920" y="0"/>
            <a:ext cx="1995480" cy="3404160"/>
          </a:xfrm>
          <a:custGeom>
            <a:avLst/>
            <a:gdLst/>
            <a:ahLst/>
            <a:cxnLst/>
            <a:rect l="l" t="t" r="r" b="b"/>
            <a:pathLst>
              <a:path w="1995948" h="3453569">
                <a:moveTo>
                  <a:pt x="0" y="3453569"/>
                </a:moveTo>
                <a:lnTo>
                  <a:pt x="1995948" y="3453569"/>
                </a:lnTo>
                <a:lnTo>
                  <a:pt x="1995948" y="0"/>
                </a:lnTo>
                <a:lnTo>
                  <a:pt x="863392" y="0"/>
                </a:lnTo>
                <a:close/>
              </a:path>
            </a:pathLst>
          </a:custGeom>
          <a:ln>
            <a:noFill/>
          </a:ln>
        </p:spPr>
        <p:style>
          <a:lnRef idx="2">
            <a:schemeClr val="accent1">
              <a:shade val="50000"/>
            </a:schemeClr>
          </a:lnRef>
          <a:fillRef idx="1">
            <a:schemeClr val="accent1"/>
          </a:fillRef>
          <a:effectRef idx="0">
            <a:schemeClr val="accent1"/>
          </a:effectRef>
          <a:fontRef idx="minor"/>
        </p:style>
      </p:sp>
      <p:sp>
        <p:nvSpPr>
          <p:cNvPr id="686" name="CustomShape 10"/>
          <p:cNvSpPr/>
          <p:nvPr/>
        </p:nvSpPr>
        <p:spPr>
          <a:xfrm>
            <a:off x="11179440" y="1764360"/>
            <a:ext cx="861480" cy="332856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rot="5400000" vert="vert" lIns="90000" tIns="45000" rIns="90000" bIns="45000">
            <a:noAutofit/>
          </a:bodyPr>
          <a:lstStyle/>
          <a:p>
            <a:pPr>
              <a:lnSpc>
                <a:spcPct val="100000"/>
              </a:lnSpc>
            </a:pPr>
            <a:endParaRPr lang="en-US" sz="4400" b="0" strike="noStrike" spc="-1" dirty="0">
              <a:latin typeface="Arial"/>
            </a:endParaRPr>
          </a:p>
        </p:txBody>
      </p:sp>
      <p:sp>
        <p:nvSpPr>
          <p:cNvPr id="12" name="Rectangle 11">
            <a:extLst>
              <a:ext uri="{FF2B5EF4-FFF2-40B4-BE49-F238E27FC236}">
                <a16:creationId xmlns:a16="http://schemas.microsoft.com/office/drawing/2014/main" id="{0DE0C270-35FC-76CB-BA55-90FC99F87364}"/>
              </a:ext>
            </a:extLst>
          </p:cNvPr>
          <p:cNvSpPr/>
          <p:nvPr/>
        </p:nvSpPr>
        <p:spPr>
          <a:xfrm>
            <a:off x="10896600" y="2778121"/>
            <a:ext cx="1294800" cy="129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PHẦN </a:t>
            </a:r>
            <a:r>
              <a:rPr lang="en-US" dirty="0" smtClean="0"/>
              <a:t>5</a:t>
            </a:r>
            <a:endParaRPr lang="en-US" dirty="0"/>
          </a:p>
        </p:txBody>
      </p:sp>
    </p:spTree>
    <p:extLst>
      <p:ext uri="{BB962C8B-B14F-4D97-AF65-F5344CB8AC3E}">
        <p14:creationId xmlns:p14="http://schemas.microsoft.com/office/powerpoint/2010/main" val="20706307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77"/>
                                        </p:tgtEl>
                                        <p:attrNameLst>
                                          <p:attrName>style.visibility</p:attrName>
                                        </p:attrNameLst>
                                      </p:cBhvr>
                                      <p:to>
                                        <p:strVal val="visible"/>
                                      </p:to>
                                    </p:set>
                                    <p:anim calcmode="lin" valueType="num">
                                      <p:cBhvr additive="repl">
                                        <p:cTn id="7" dur="500" fill="hold"/>
                                        <p:tgtEl>
                                          <p:spTgt spid="677"/>
                                        </p:tgtEl>
                                        <p:attrNameLst>
                                          <p:attrName>ppt_x</p:attrName>
                                        </p:attrNameLst>
                                      </p:cBhvr>
                                      <p:tavLst>
                                        <p:tav tm="0">
                                          <p:val>
                                            <p:strVal val="0-#ppt_w/2"/>
                                          </p:val>
                                        </p:tav>
                                        <p:tav tm="100000">
                                          <p:val>
                                            <p:strVal val="#ppt_x"/>
                                          </p:val>
                                        </p:tav>
                                      </p:tavLst>
                                    </p:anim>
                                    <p:anim calcmode="lin" valueType="num">
                                      <p:cBhvr additive="repl">
                                        <p:cTn id="8" dur="500" fill="hold"/>
                                        <p:tgtEl>
                                          <p:spTgt spid="67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682"/>
                                        </p:tgtEl>
                                        <p:attrNameLst>
                                          <p:attrName>style.visibility</p:attrName>
                                        </p:attrNameLst>
                                      </p:cBhvr>
                                      <p:to>
                                        <p:strVal val="visible"/>
                                      </p:to>
                                    </p:set>
                                    <p:anim calcmode="lin" valueType="num">
                                      <p:cBhvr additive="repl">
                                        <p:cTn id="12" dur="500" fill="hold"/>
                                        <p:tgtEl>
                                          <p:spTgt spid="682"/>
                                        </p:tgtEl>
                                        <p:attrNameLst>
                                          <p:attrName>ppt_x</p:attrName>
                                        </p:attrNameLst>
                                      </p:cBhvr>
                                      <p:tavLst>
                                        <p:tav tm="0">
                                          <p:val>
                                            <p:strVal val="1+#ppt_w/2"/>
                                          </p:val>
                                        </p:tav>
                                        <p:tav tm="100000">
                                          <p:val>
                                            <p:strVal val="#ppt_x"/>
                                          </p:val>
                                        </p:tav>
                                      </p:tavLst>
                                    </p:anim>
                                    <p:anim calcmode="lin" valueType="num">
                                      <p:cBhvr additive="repl">
                                        <p:cTn id="13" dur="500" fill="hold"/>
                                        <p:tgtEl>
                                          <p:spTgt spid="68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0" presetClass="entr" fill="hold" nodeType="afterEffect">
                                  <p:stCondLst>
                                    <p:cond delay="0"/>
                                  </p:stCondLst>
                                  <p:childTnLst>
                                    <p:set>
                                      <p:cBhvr>
                                        <p:cTn id="16" dur="1" fill="hold">
                                          <p:stCondLst>
                                            <p:cond delay="0"/>
                                          </p:stCondLst>
                                        </p:cTn>
                                        <p:tgtEl>
                                          <p:spTgt spid="683"/>
                                        </p:tgtEl>
                                        <p:attrNameLst>
                                          <p:attrName>style.visibility</p:attrName>
                                        </p:attrNameLst>
                                      </p:cBhvr>
                                      <p:to>
                                        <p:strVal val="visible"/>
                                      </p:to>
                                    </p:set>
                                    <p:animEffect transition="in" filter="fade">
                                      <p:cBhvr additive="repl">
                                        <p:cTn id="17" dur="500"/>
                                        <p:tgtEl>
                                          <p:spTgt spid="683"/>
                                        </p:tgtEl>
                                      </p:cBhvr>
                                    </p:animEffect>
                                  </p:childTnLst>
                                </p:cTn>
                              </p:par>
                            </p:childTnLst>
                          </p:cTn>
                        </p:par>
                        <p:par>
                          <p:cTn id="18" fill="hold">
                            <p:stCondLst>
                              <p:cond delay="1500"/>
                            </p:stCondLst>
                            <p:childTnLst>
                              <p:par>
                                <p:cTn id="19" presetID="2" presetClass="entr" presetSubtype="1" fill="hold" nodeType="afterEffect">
                                  <p:stCondLst>
                                    <p:cond delay="0"/>
                                  </p:stCondLst>
                                  <p:childTnLst>
                                    <p:set>
                                      <p:cBhvr>
                                        <p:cTn id="20" dur="1" fill="hold">
                                          <p:stCondLst>
                                            <p:cond delay="0"/>
                                          </p:stCondLst>
                                        </p:cTn>
                                        <p:tgtEl>
                                          <p:spTgt spid="685"/>
                                        </p:tgtEl>
                                        <p:attrNameLst>
                                          <p:attrName>style.visibility</p:attrName>
                                        </p:attrNameLst>
                                      </p:cBhvr>
                                      <p:to>
                                        <p:strVal val="visible"/>
                                      </p:to>
                                    </p:set>
                                    <p:anim calcmode="lin" valueType="num">
                                      <p:cBhvr additive="repl">
                                        <p:cTn id="21" dur="500" fill="hold"/>
                                        <p:tgtEl>
                                          <p:spTgt spid="685"/>
                                        </p:tgtEl>
                                        <p:attrNameLst>
                                          <p:attrName>ppt_x</p:attrName>
                                        </p:attrNameLst>
                                      </p:cBhvr>
                                      <p:tavLst>
                                        <p:tav tm="0">
                                          <p:val>
                                            <p:strVal val="#ppt_x"/>
                                          </p:val>
                                        </p:tav>
                                        <p:tav tm="100000">
                                          <p:val>
                                            <p:strVal val="#ppt_x"/>
                                          </p:val>
                                        </p:tav>
                                      </p:tavLst>
                                    </p:anim>
                                    <p:anim calcmode="lin" valueType="num">
                                      <p:cBhvr additive="repl">
                                        <p:cTn id="22" dur="500" fill="hold"/>
                                        <p:tgtEl>
                                          <p:spTgt spid="685"/>
                                        </p:tgtEl>
                                        <p:attrNameLst>
                                          <p:attrName>ppt_y</p:attrName>
                                        </p:attrNameLst>
                                      </p:cBhvr>
                                      <p:tavLst>
                                        <p:tav tm="0">
                                          <p:val>
                                            <p:strVal val="0-#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684"/>
                                        </p:tgtEl>
                                        <p:attrNameLst>
                                          <p:attrName>style.visibility</p:attrName>
                                        </p:attrNameLst>
                                      </p:cBhvr>
                                      <p:to>
                                        <p:strVal val="visible"/>
                                      </p:to>
                                    </p:set>
                                    <p:anim calcmode="lin" valueType="num">
                                      <p:cBhvr additive="repl">
                                        <p:cTn id="25" dur="500" fill="hold"/>
                                        <p:tgtEl>
                                          <p:spTgt spid="684"/>
                                        </p:tgtEl>
                                        <p:attrNameLst>
                                          <p:attrName>ppt_x</p:attrName>
                                        </p:attrNameLst>
                                      </p:cBhvr>
                                      <p:tavLst>
                                        <p:tav tm="0">
                                          <p:val>
                                            <p:strVal val="#ppt_x"/>
                                          </p:val>
                                        </p:tav>
                                        <p:tav tm="100000">
                                          <p:val>
                                            <p:strVal val="#ppt_x"/>
                                          </p:val>
                                        </p:tav>
                                      </p:tavLst>
                                    </p:anim>
                                    <p:anim calcmode="lin" valueType="num">
                                      <p:cBhvr additive="repl">
                                        <p:cTn id="26" dur="500" fill="hold"/>
                                        <p:tgtEl>
                                          <p:spTgt spid="684"/>
                                        </p:tgtEl>
                                        <p:attrNameLst>
                                          <p:attrName>ppt_y</p:attrName>
                                        </p:attrNameLst>
                                      </p:cBhvr>
                                      <p:tavLst>
                                        <p:tav tm="0">
                                          <p:val>
                                            <p:strVal val="1+#ppt_h/2"/>
                                          </p:val>
                                        </p:tav>
                                        <p:tav tm="100000">
                                          <p:val>
                                            <p:strVal val="#ppt_y"/>
                                          </p:val>
                                        </p:tav>
                                      </p:tavLst>
                                    </p:anim>
                                  </p:childTnLst>
                                </p:cTn>
                              </p:par>
                            </p:childTnLst>
                          </p:cTn>
                        </p:par>
                        <p:par>
                          <p:cTn id="27" fill="hold">
                            <p:stCondLst>
                              <p:cond delay="2000"/>
                            </p:stCondLst>
                            <p:childTnLst>
                              <p:par>
                                <p:cTn id="28" presetID="53" presetClass="entr" presetSubtype="16" fill="hold" nodeType="afterEffect">
                                  <p:stCondLst>
                                    <p:cond delay="0"/>
                                  </p:stCondLst>
                                  <p:childTnLst>
                                    <p:set>
                                      <p:cBhvr>
                                        <p:cTn id="29" dur="1" fill="hold">
                                          <p:stCondLst>
                                            <p:cond delay="0"/>
                                          </p:stCondLst>
                                        </p:cTn>
                                        <p:tgtEl>
                                          <p:spTgt spid="686"/>
                                        </p:tgtEl>
                                        <p:attrNameLst>
                                          <p:attrName>style.visibility</p:attrName>
                                        </p:attrNameLst>
                                      </p:cBhvr>
                                      <p:to>
                                        <p:strVal val="visible"/>
                                      </p:to>
                                    </p:set>
                                    <p:anim calcmode="lin" valueType="num">
                                      <p:cBhvr additive="repl">
                                        <p:cTn id="30" dur="500" fill="hold"/>
                                        <p:tgtEl>
                                          <p:spTgt spid="686"/>
                                        </p:tgtEl>
                                        <p:attrNameLst>
                                          <p:attrName>ppt_w</p:attrName>
                                        </p:attrNameLst>
                                      </p:cBhvr>
                                      <p:tavLst>
                                        <p:tav tm="0">
                                          <p:val>
                                            <p:fltVal val="0"/>
                                          </p:val>
                                        </p:tav>
                                        <p:tav tm="100000">
                                          <p:val>
                                            <p:strVal val="#ppt_w"/>
                                          </p:val>
                                        </p:tav>
                                      </p:tavLst>
                                    </p:anim>
                                    <p:anim calcmode="lin" valueType="num">
                                      <p:cBhvr additive="repl">
                                        <p:cTn id="31" dur="500" fill="hold"/>
                                        <p:tgtEl>
                                          <p:spTgt spid="686"/>
                                        </p:tgtEl>
                                        <p:attrNameLst>
                                          <p:attrName>ppt_h</p:attrName>
                                        </p:attrNameLst>
                                      </p:cBhvr>
                                      <p:tavLst>
                                        <p:tav tm="0">
                                          <p:val>
                                            <p:fltVal val="0"/>
                                          </p:val>
                                        </p:tav>
                                        <p:tav tm="100000">
                                          <p:val>
                                            <p:strVal val="#ppt_h"/>
                                          </p:val>
                                        </p:tav>
                                      </p:tavLst>
                                    </p:anim>
                                    <p:animEffect transition="in" filter="fade">
                                      <p:cBhvr additive="repl">
                                        <p:cTn id="32" dur="500"/>
                                        <p:tgtEl>
                                          <p:spTgt spid="6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7" name="图片占位符 22"/>
          <p:cNvPicPr/>
          <p:nvPr/>
        </p:nvPicPr>
        <p:blipFill>
          <a:blip r:embed="rId3"/>
          <a:srcRect l="16827" r="16827"/>
          <a:stretch/>
        </p:blipFill>
        <p:spPr>
          <a:xfrm>
            <a:off x="5352120" y="0"/>
            <a:ext cx="6839640" cy="6857640"/>
          </a:xfrm>
          <a:prstGeom prst="rect">
            <a:avLst/>
          </a:prstGeom>
          <a:ln>
            <a:noFill/>
          </a:ln>
        </p:spPr>
      </p:pic>
      <p:sp>
        <p:nvSpPr>
          <p:cNvPr id="688" name="CustomShape 1"/>
          <p:cNvSpPr/>
          <p:nvPr/>
        </p:nvSpPr>
        <p:spPr>
          <a:xfrm>
            <a:off x="5984280" y="0"/>
            <a:ext cx="1325520" cy="114264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689" name="CustomShape 2"/>
          <p:cNvSpPr/>
          <p:nvPr/>
        </p:nvSpPr>
        <p:spPr>
          <a:xfrm flipV="1">
            <a:off x="5984280" y="1142640"/>
            <a:ext cx="1325520" cy="114264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690" name="CustomShape 3"/>
          <p:cNvSpPr/>
          <p:nvPr/>
        </p:nvSpPr>
        <p:spPr>
          <a:xfrm flipV="1">
            <a:off x="6647040" y="0"/>
            <a:ext cx="1325520" cy="114264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691" name="CustomShape 4"/>
          <p:cNvSpPr/>
          <p:nvPr/>
        </p:nvSpPr>
        <p:spPr>
          <a:xfrm>
            <a:off x="6645960" y="1143000"/>
            <a:ext cx="1325520" cy="114264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692" name="CustomShape 5"/>
          <p:cNvSpPr/>
          <p:nvPr/>
        </p:nvSpPr>
        <p:spPr>
          <a:xfrm flipV="1">
            <a:off x="6647040" y="2285640"/>
            <a:ext cx="1325520" cy="114264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693" name="CustomShape 6"/>
          <p:cNvSpPr/>
          <p:nvPr/>
        </p:nvSpPr>
        <p:spPr>
          <a:xfrm>
            <a:off x="7309080" y="2286000"/>
            <a:ext cx="1325520" cy="114264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694" name="CustomShape 7"/>
          <p:cNvSpPr/>
          <p:nvPr/>
        </p:nvSpPr>
        <p:spPr>
          <a:xfrm flipV="1">
            <a:off x="7971840" y="2285640"/>
            <a:ext cx="1325520" cy="114264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695" name="CustomShape 8"/>
          <p:cNvSpPr/>
          <p:nvPr/>
        </p:nvSpPr>
        <p:spPr>
          <a:xfrm flipV="1">
            <a:off x="7309080" y="3428640"/>
            <a:ext cx="1325520" cy="114264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696" name="CustomShape 9"/>
          <p:cNvSpPr/>
          <p:nvPr/>
        </p:nvSpPr>
        <p:spPr>
          <a:xfrm>
            <a:off x="6645600" y="3429000"/>
            <a:ext cx="1325520" cy="114264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697" name="CustomShape 10"/>
          <p:cNvSpPr/>
          <p:nvPr/>
        </p:nvSpPr>
        <p:spPr>
          <a:xfrm flipV="1">
            <a:off x="6645600" y="4571640"/>
            <a:ext cx="1325520" cy="1142640"/>
          </a:xfrm>
          <a:prstGeom prst="triangle">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p:style>
      </p:sp>
      <p:sp>
        <p:nvSpPr>
          <p:cNvPr id="698" name="CustomShape 11"/>
          <p:cNvSpPr/>
          <p:nvPr/>
        </p:nvSpPr>
        <p:spPr>
          <a:xfrm>
            <a:off x="5981040" y="4572000"/>
            <a:ext cx="1325520" cy="1142640"/>
          </a:xfrm>
          <a:prstGeom prst="triangle">
            <a:avLst>
              <a:gd name="adj" fmla="val 50000"/>
            </a:avLst>
          </a:prstGeom>
          <a:ln>
            <a:noFill/>
          </a:ln>
        </p:spPr>
        <p:style>
          <a:lnRef idx="2">
            <a:schemeClr val="accent1">
              <a:shade val="50000"/>
            </a:schemeClr>
          </a:lnRef>
          <a:fillRef idx="1">
            <a:schemeClr val="accent1"/>
          </a:fillRef>
          <a:effectRef idx="0">
            <a:schemeClr val="accent1"/>
          </a:effectRef>
          <a:fontRef idx="minor"/>
        </p:style>
      </p:sp>
      <p:sp>
        <p:nvSpPr>
          <p:cNvPr id="699" name="CustomShape 12"/>
          <p:cNvSpPr/>
          <p:nvPr/>
        </p:nvSpPr>
        <p:spPr>
          <a:xfrm flipV="1">
            <a:off x="5984280" y="5714640"/>
            <a:ext cx="1325520" cy="1142640"/>
          </a:xfrm>
          <a:prstGeom prst="triangle">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p:style>
      </p:sp>
      <p:sp>
        <p:nvSpPr>
          <p:cNvPr id="700" name="CustomShape 13"/>
          <p:cNvSpPr/>
          <p:nvPr/>
        </p:nvSpPr>
        <p:spPr>
          <a:xfrm>
            <a:off x="5319720" y="5715000"/>
            <a:ext cx="1325520" cy="1142640"/>
          </a:xfrm>
          <a:prstGeom prst="triangle">
            <a:avLst>
              <a:gd name="adj" fmla="val 50000"/>
            </a:avLst>
          </a:prstGeom>
          <a:ln>
            <a:noFill/>
          </a:ln>
        </p:spPr>
        <p:style>
          <a:lnRef idx="2">
            <a:schemeClr val="accent1">
              <a:shade val="50000"/>
            </a:schemeClr>
          </a:lnRef>
          <a:fillRef idx="1">
            <a:schemeClr val="accent1"/>
          </a:fillRef>
          <a:effectRef idx="0">
            <a:schemeClr val="accent1"/>
          </a:effectRef>
          <a:fontRef idx="minor"/>
        </p:style>
      </p:sp>
      <p:sp>
        <p:nvSpPr>
          <p:cNvPr id="701" name="CustomShape 14"/>
          <p:cNvSpPr/>
          <p:nvPr/>
        </p:nvSpPr>
        <p:spPr>
          <a:xfrm>
            <a:off x="855360" y="2327400"/>
            <a:ext cx="6218280" cy="143100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4400" b="1" strike="noStrike" spc="-1">
                <a:solidFill>
                  <a:srgbClr val="404040"/>
                </a:solidFill>
                <a:latin typeface="Calibri"/>
                <a:ea typeface="微软雅黑"/>
              </a:rPr>
              <a:t>THANK YOU </a:t>
            </a:r>
            <a:endParaRPr lang="en-US" sz="4400" b="0" strike="noStrike" spc="-1">
              <a:latin typeface="Arial"/>
            </a:endParaRPr>
          </a:p>
          <a:p>
            <a:pPr>
              <a:lnSpc>
                <a:spcPct val="100000"/>
              </a:lnSpc>
            </a:pPr>
            <a:r>
              <a:rPr lang="en-US" sz="4400" b="1" strike="noStrike" spc="-1">
                <a:solidFill>
                  <a:srgbClr val="FF3737"/>
                </a:solidFill>
                <a:latin typeface="Calibri"/>
                <a:ea typeface="微软雅黑"/>
              </a:rPr>
              <a:t>FOR WATCHING</a:t>
            </a:r>
            <a:endParaRPr lang="en-US" sz="4400" b="0" strike="noStrike" spc="-1">
              <a:latin typeface="Arial"/>
            </a:endParaRPr>
          </a:p>
        </p:txBody>
      </p:sp>
      <p:sp>
        <p:nvSpPr>
          <p:cNvPr id="702" name="CustomShape 15"/>
          <p:cNvSpPr/>
          <p:nvPr/>
        </p:nvSpPr>
        <p:spPr>
          <a:xfrm>
            <a:off x="533400" y="4296860"/>
            <a:ext cx="4786320" cy="140688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wrap="square" lIns="90000" tIns="45000" rIns="90000" bIns="45000">
            <a:spAutoFit/>
          </a:bodyPr>
          <a:lstStyle/>
          <a:p>
            <a:pPr>
              <a:lnSpc>
                <a:spcPct val="120000"/>
              </a:lnSpc>
            </a:pPr>
            <a:r>
              <a:rPr lang="en-US" sz="2400" b="0" strike="noStrike" spc="-1" dirty="0" smtClean="0">
                <a:solidFill>
                  <a:srgbClr val="595959"/>
                </a:solidFill>
                <a:latin typeface="Calibri"/>
                <a:ea typeface="微软雅黑"/>
              </a:rPr>
              <a:t>Em </a:t>
            </a:r>
            <a:r>
              <a:rPr lang="en-US" sz="2400" b="0" strike="noStrike" spc="-1" dirty="0">
                <a:solidFill>
                  <a:srgbClr val="595959"/>
                </a:solidFill>
                <a:latin typeface="Calibri"/>
                <a:ea typeface="微软雅黑"/>
              </a:rPr>
              <a:t>xin cảm ơn hội đồng thầy cô đã lắng nghe và theo dõi bài thuyết trình của </a:t>
            </a:r>
            <a:r>
              <a:rPr lang="en-US" sz="2400" b="0" strike="noStrike" spc="-1" dirty="0" smtClean="0">
                <a:solidFill>
                  <a:srgbClr val="595959"/>
                </a:solidFill>
                <a:latin typeface="Calibri"/>
                <a:ea typeface="微软雅黑"/>
              </a:rPr>
              <a:t>em</a:t>
            </a:r>
            <a:endParaRPr lang="en-US" sz="2400" b="0" strike="noStrike" spc="-1" dirty="0">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17" presetClass="entr" presetSubtype="4" fill="hold" nodeType="withEffect">
                                  <p:stCondLst>
                                    <p:cond delay="0"/>
                                  </p:stCondLst>
                                  <p:childTnLst>
                                    <p:set>
                                      <p:cBhvr>
                                        <p:cTn id="6" dur="1" fill="hold">
                                          <p:stCondLst>
                                            <p:cond delay="0"/>
                                          </p:stCondLst>
                                        </p:cTn>
                                        <p:tgtEl>
                                          <p:spTgt spid="688"/>
                                        </p:tgtEl>
                                        <p:attrNameLst>
                                          <p:attrName>style.visibility</p:attrName>
                                        </p:attrNameLst>
                                      </p:cBhvr>
                                      <p:to>
                                        <p:strVal val="visible"/>
                                      </p:to>
                                    </p:set>
                                    <p:anim calcmode="lin" valueType="num">
                                      <p:cBhvr additive="repl">
                                        <p:cTn id="7" dur="500" fill="hold"/>
                                        <p:tgtEl>
                                          <p:spTgt spid="688"/>
                                        </p:tgtEl>
                                        <p:attrNameLst>
                                          <p:attrName>ppt_x</p:attrName>
                                        </p:attrNameLst>
                                      </p:cBhvr>
                                      <p:tavLst>
                                        <p:tav tm="0">
                                          <p:val>
                                            <p:strVal val="#ppt_x"/>
                                          </p:val>
                                        </p:tav>
                                        <p:tav tm="100000">
                                          <p:val>
                                            <p:strVal val="#ppt_x"/>
                                          </p:val>
                                        </p:tav>
                                      </p:tavLst>
                                    </p:anim>
                                    <p:anim calcmode="lin" valueType="num">
                                      <p:cBhvr additive="repl">
                                        <p:cTn id="8" dur="500" fill="hold"/>
                                        <p:tgtEl>
                                          <p:spTgt spid="688"/>
                                        </p:tgtEl>
                                        <p:attrNameLst>
                                          <p:attrName>ppt_y</p:attrName>
                                        </p:attrNameLst>
                                      </p:cBhvr>
                                      <p:tavLst>
                                        <p:tav tm="0">
                                          <p:val>
                                            <p:strVal val="#ppt_y+#ppt_h/2"/>
                                          </p:val>
                                        </p:tav>
                                        <p:tav tm="100000">
                                          <p:val>
                                            <p:strVal val="#ppt_y"/>
                                          </p:val>
                                        </p:tav>
                                      </p:tavLst>
                                    </p:anim>
                                    <p:anim calcmode="lin" valueType="num">
                                      <p:cBhvr additive="repl">
                                        <p:cTn id="9" dur="500" fill="hold"/>
                                        <p:tgtEl>
                                          <p:spTgt spid="688"/>
                                        </p:tgtEl>
                                        <p:attrNameLst>
                                          <p:attrName>ppt_w</p:attrName>
                                        </p:attrNameLst>
                                      </p:cBhvr>
                                      <p:tavLst>
                                        <p:tav tm="0">
                                          <p:val>
                                            <p:strVal val="#ppt_w"/>
                                          </p:val>
                                        </p:tav>
                                        <p:tav tm="100000">
                                          <p:val>
                                            <p:strVal val="#ppt_w"/>
                                          </p:val>
                                        </p:tav>
                                      </p:tavLst>
                                    </p:anim>
                                    <p:anim calcmode="lin" valueType="num">
                                      <p:cBhvr additive="repl">
                                        <p:cTn id="10" dur="500" fill="hold"/>
                                        <p:tgtEl>
                                          <p:spTgt spid="688"/>
                                        </p:tgtEl>
                                        <p:attrNameLst>
                                          <p:attrName>ppt_h</p:attrName>
                                        </p:attrNameLst>
                                      </p:cBhvr>
                                      <p:tavLst>
                                        <p:tav tm="0">
                                          <p:val>
                                            <p:fltVal val="0"/>
                                          </p:val>
                                        </p:tav>
                                        <p:tav tm="100000">
                                          <p:val>
                                            <p:strVal val="#ppt_h"/>
                                          </p:val>
                                        </p:tav>
                                      </p:tavLst>
                                    </p:anim>
                                  </p:childTnLst>
                                </p:cTn>
                              </p:par>
                              <p:par>
                                <p:cTn id="11" presetID="17" presetClass="entr" presetSubtype="1" fill="hold" nodeType="withEffect">
                                  <p:stCondLst>
                                    <p:cond delay="0"/>
                                  </p:stCondLst>
                                  <p:childTnLst>
                                    <p:set>
                                      <p:cBhvr>
                                        <p:cTn id="12" dur="1" fill="hold">
                                          <p:stCondLst>
                                            <p:cond delay="0"/>
                                          </p:stCondLst>
                                        </p:cTn>
                                        <p:tgtEl>
                                          <p:spTgt spid="689"/>
                                        </p:tgtEl>
                                        <p:attrNameLst>
                                          <p:attrName>style.visibility</p:attrName>
                                        </p:attrNameLst>
                                      </p:cBhvr>
                                      <p:to>
                                        <p:strVal val="visible"/>
                                      </p:to>
                                    </p:set>
                                    <p:anim calcmode="lin" valueType="num">
                                      <p:cBhvr additive="repl">
                                        <p:cTn id="13" dur="500" fill="hold"/>
                                        <p:tgtEl>
                                          <p:spTgt spid="689"/>
                                        </p:tgtEl>
                                        <p:attrNameLst>
                                          <p:attrName>ppt_x</p:attrName>
                                        </p:attrNameLst>
                                      </p:cBhvr>
                                      <p:tavLst>
                                        <p:tav tm="0">
                                          <p:val>
                                            <p:strVal val="#ppt_x"/>
                                          </p:val>
                                        </p:tav>
                                        <p:tav tm="100000">
                                          <p:val>
                                            <p:strVal val="#ppt_x"/>
                                          </p:val>
                                        </p:tav>
                                      </p:tavLst>
                                    </p:anim>
                                    <p:anim calcmode="lin" valueType="num">
                                      <p:cBhvr additive="repl">
                                        <p:cTn id="14" dur="500" fill="hold"/>
                                        <p:tgtEl>
                                          <p:spTgt spid="689"/>
                                        </p:tgtEl>
                                        <p:attrNameLst>
                                          <p:attrName>ppt_y</p:attrName>
                                        </p:attrNameLst>
                                      </p:cBhvr>
                                      <p:tavLst>
                                        <p:tav tm="0">
                                          <p:val>
                                            <p:strVal val="#ppt_y-#ppt_h/2"/>
                                          </p:val>
                                        </p:tav>
                                        <p:tav tm="100000">
                                          <p:val>
                                            <p:strVal val="#ppt_y"/>
                                          </p:val>
                                        </p:tav>
                                      </p:tavLst>
                                    </p:anim>
                                    <p:anim calcmode="lin" valueType="num">
                                      <p:cBhvr additive="repl">
                                        <p:cTn id="15" dur="500" fill="hold"/>
                                        <p:tgtEl>
                                          <p:spTgt spid="689"/>
                                        </p:tgtEl>
                                        <p:attrNameLst>
                                          <p:attrName>ppt_w</p:attrName>
                                        </p:attrNameLst>
                                      </p:cBhvr>
                                      <p:tavLst>
                                        <p:tav tm="0">
                                          <p:val>
                                            <p:strVal val="#ppt_w"/>
                                          </p:val>
                                        </p:tav>
                                        <p:tav tm="100000">
                                          <p:val>
                                            <p:strVal val="#ppt_w"/>
                                          </p:val>
                                        </p:tav>
                                      </p:tavLst>
                                    </p:anim>
                                    <p:anim calcmode="lin" valueType="num">
                                      <p:cBhvr additive="repl">
                                        <p:cTn id="16" dur="500" fill="hold"/>
                                        <p:tgtEl>
                                          <p:spTgt spid="689"/>
                                        </p:tgtEl>
                                        <p:attrNameLst>
                                          <p:attrName>ppt_h</p:attrName>
                                        </p:attrNameLst>
                                      </p:cBhvr>
                                      <p:tavLst>
                                        <p:tav tm="0">
                                          <p:val>
                                            <p:fltVal val="0"/>
                                          </p:val>
                                        </p:tav>
                                        <p:tav tm="100000">
                                          <p:val>
                                            <p:strVal val="#ppt_h"/>
                                          </p:val>
                                        </p:tav>
                                      </p:tavLst>
                                    </p:anim>
                                  </p:childTnLst>
                                </p:cTn>
                              </p:par>
                              <p:par>
                                <p:cTn id="17" presetID="17" presetClass="entr" presetSubtype="1" fill="hold" nodeType="withEffect">
                                  <p:stCondLst>
                                    <p:cond delay="0"/>
                                  </p:stCondLst>
                                  <p:childTnLst>
                                    <p:set>
                                      <p:cBhvr>
                                        <p:cTn id="18" dur="1" fill="hold">
                                          <p:stCondLst>
                                            <p:cond delay="0"/>
                                          </p:stCondLst>
                                        </p:cTn>
                                        <p:tgtEl>
                                          <p:spTgt spid="690"/>
                                        </p:tgtEl>
                                        <p:attrNameLst>
                                          <p:attrName>style.visibility</p:attrName>
                                        </p:attrNameLst>
                                      </p:cBhvr>
                                      <p:to>
                                        <p:strVal val="visible"/>
                                      </p:to>
                                    </p:set>
                                    <p:anim calcmode="lin" valueType="num">
                                      <p:cBhvr additive="repl">
                                        <p:cTn id="19" dur="500" fill="hold"/>
                                        <p:tgtEl>
                                          <p:spTgt spid="690"/>
                                        </p:tgtEl>
                                        <p:attrNameLst>
                                          <p:attrName>ppt_x</p:attrName>
                                        </p:attrNameLst>
                                      </p:cBhvr>
                                      <p:tavLst>
                                        <p:tav tm="0">
                                          <p:val>
                                            <p:strVal val="#ppt_x"/>
                                          </p:val>
                                        </p:tav>
                                        <p:tav tm="100000">
                                          <p:val>
                                            <p:strVal val="#ppt_x"/>
                                          </p:val>
                                        </p:tav>
                                      </p:tavLst>
                                    </p:anim>
                                    <p:anim calcmode="lin" valueType="num">
                                      <p:cBhvr additive="repl">
                                        <p:cTn id="20" dur="500" fill="hold"/>
                                        <p:tgtEl>
                                          <p:spTgt spid="690"/>
                                        </p:tgtEl>
                                        <p:attrNameLst>
                                          <p:attrName>ppt_y</p:attrName>
                                        </p:attrNameLst>
                                      </p:cBhvr>
                                      <p:tavLst>
                                        <p:tav tm="0">
                                          <p:val>
                                            <p:strVal val="#ppt_y-#ppt_h/2"/>
                                          </p:val>
                                        </p:tav>
                                        <p:tav tm="100000">
                                          <p:val>
                                            <p:strVal val="#ppt_y"/>
                                          </p:val>
                                        </p:tav>
                                      </p:tavLst>
                                    </p:anim>
                                    <p:anim calcmode="lin" valueType="num">
                                      <p:cBhvr additive="repl">
                                        <p:cTn id="21" dur="500" fill="hold"/>
                                        <p:tgtEl>
                                          <p:spTgt spid="690"/>
                                        </p:tgtEl>
                                        <p:attrNameLst>
                                          <p:attrName>ppt_w</p:attrName>
                                        </p:attrNameLst>
                                      </p:cBhvr>
                                      <p:tavLst>
                                        <p:tav tm="0">
                                          <p:val>
                                            <p:strVal val="#ppt_w"/>
                                          </p:val>
                                        </p:tav>
                                        <p:tav tm="100000">
                                          <p:val>
                                            <p:strVal val="#ppt_w"/>
                                          </p:val>
                                        </p:tav>
                                      </p:tavLst>
                                    </p:anim>
                                    <p:anim calcmode="lin" valueType="num">
                                      <p:cBhvr additive="repl">
                                        <p:cTn id="22" dur="500" fill="hold"/>
                                        <p:tgtEl>
                                          <p:spTgt spid="690"/>
                                        </p:tgtEl>
                                        <p:attrNameLst>
                                          <p:attrName>ppt_h</p:attrName>
                                        </p:attrNameLst>
                                      </p:cBhvr>
                                      <p:tavLst>
                                        <p:tav tm="0">
                                          <p:val>
                                            <p:fltVal val="0"/>
                                          </p:val>
                                        </p:tav>
                                        <p:tav tm="100000">
                                          <p:val>
                                            <p:strVal val="#ppt_h"/>
                                          </p:val>
                                        </p:tav>
                                      </p:tavLst>
                                    </p:anim>
                                  </p:childTnLst>
                                </p:cTn>
                              </p:par>
                              <p:par>
                                <p:cTn id="23" presetID="17" presetClass="entr" presetSubtype="4" fill="hold" nodeType="withEffect">
                                  <p:stCondLst>
                                    <p:cond delay="0"/>
                                  </p:stCondLst>
                                  <p:childTnLst>
                                    <p:set>
                                      <p:cBhvr>
                                        <p:cTn id="24" dur="1" fill="hold">
                                          <p:stCondLst>
                                            <p:cond delay="0"/>
                                          </p:stCondLst>
                                        </p:cTn>
                                        <p:tgtEl>
                                          <p:spTgt spid="691"/>
                                        </p:tgtEl>
                                        <p:attrNameLst>
                                          <p:attrName>style.visibility</p:attrName>
                                        </p:attrNameLst>
                                      </p:cBhvr>
                                      <p:to>
                                        <p:strVal val="visible"/>
                                      </p:to>
                                    </p:set>
                                    <p:anim calcmode="lin" valueType="num">
                                      <p:cBhvr additive="repl">
                                        <p:cTn id="25" dur="500" fill="hold"/>
                                        <p:tgtEl>
                                          <p:spTgt spid="691"/>
                                        </p:tgtEl>
                                        <p:attrNameLst>
                                          <p:attrName>ppt_x</p:attrName>
                                        </p:attrNameLst>
                                      </p:cBhvr>
                                      <p:tavLst>
                                        <p:tav tm="0">
                                          <p:val>
                                            <p:strVal val="#ppt_x"/>
                                          </p:val>
                                        </p:tav>
                                        <p:tav tm="100000">
                                          <p:val>
                                            <p:strVal val="#ppt_x"/>
                                          </p:val>
                                        </p:tav>
                                      </p:tavLst>
                                    </p:anim>
                                    <p:anim calcmode="lin" valueType="num">
                                      <p:cBhvr additive="repl">
                                        <p:cTn id="26" dur="500" fill="hold"/>
                                        <p:tgtEl>
                                          <p:spTgt spid="691"/>
                                        </p:tgtEl>
                                        <p:attrNameLst>
                                          <p:attrName>ppt_y</p:attrName>
                                        </p:attrNameLst>
                                      </p:cBhvr>
                                      <p:tavLst>
                                        <p:tav tm="0">
                                          <p:val>
                                            <p:strVal val="#ppt_y+#ppt_h/2"/>
                                          </p:val>
                                        </p:tav>
                                        <p:tav tm="100000">
                                          <p:val>
                                            <p:strVal val="#ppt_y"/>
                                          </p:val>
                                        </p:tav>
                                      </p:tavLst>
                                    </p:anim>
                                    <p:anim calcmode="lin" valueType="num">
                                      <p:cBhvr additive="repl">
                                        <p:cTn id="27" dur="500" fill="hold"/>
                                        <p:tgtEl>
                                          <p:spTgt spid="691"/>
                                        </p:tgtEl>
                                        <p:attrNameLst>
                                          <p:attrName>ppt_w</p:attrName>
                                        </p:attrNameLst>
                                      </p:cBhvr>
                                      <p:tavLst>
                                        <p:tav tm="0">
                                          <p:val>
                                            <p:strVal val="#ppt_w"/>
                                          </p:val>
                                        </p:tav>
                                        <p:tav tm="100000">
                                          <p:val>
                                            <p:strVal val="#ppt_w"/>
                                          </p:val>
                                        </p:tav>
                                      </p:tavLst>
                                    </p:anim>
                                    <p:anim calcmode="lin" valueType="num">
                                      <p:cBhvr additive="repl">
                                        <p:cTn id="28" dur="500" fill="hold"/>
                                        <p:tgtEl>
                                          <p:spTgt spid="691"/>
                                        </p:tgtEl>
                                        <p:attrNameLst>
                                          <p:attrName>ppt_h</p:attrName>
                                        </p:attrNameLst>
                                      </p:cBhvr>
                                      <p:tavLst>
                                        <p:tav tm="0">
                                          <p:val>
                                            <p:fltVal val="0"/>
                                          </p:val>
                                        </p:tav>
                                        <p:tav tm="100000">
                                          <p:val>
                                            <p:strVal val="#ppt_h"/>
                                          </p:val>
                                        </p:tav>
                                      </p:tavLst>
                                    </p:anim>
                                  </p:childTnLst>
                                </p:cTn>
                              </p:par>
                              <p:par>
                                <p:cTn id="29" presetID="17" presetClass="entr" presetSubtype="1" fill="hold" nodeType="withEffect">
                                  <p:stCondLst>
                                    <p:cond delay="0"/>
                                  </p:stCondLst>
                                  <p:childTnLst>
                                    <p:set>
                                      <p:cBhvr>
                                        <p:cTn id="30" dur="1" fill="hold">
                                          <p:stCondLst>
                                            <p:cond delay="0"/>
                                          </p:stCondLst>
                                        </p:cTn>
                                        <p:tgtEl>
                                          <p:spTgt spid="692"/>
                                        </p:tgtEl>
                                        <p:attrNameLst>
                                          <p:attrName>style.visibility</p:attrName>
                                        </p:attrNameLst>
                                      </p:cBhvr>
                                      <p:to>
                                        <p:strVal val="visible"/>
                                      </p:to>
                                    </p:set>
                                    <p:anim calcmode="lin" valueType="num">
                                      <p:cBhvr additive="repl">
                                        <p:cTn id="31" dur="500" fill="hold"/>
                                        <p:tgtEl>
                                          <p:spTgt spid="692"/>
                                        </p:tgtEl>
                                        <p:attrNameLst>
                                          <p:attrName>ppt_x</p:attrName>
                                        </p:attrNameLst>
                                      </p:cBhvr>
                                      <p:tavLst>
                                        <p:tav tm="0">
                                          <p:val>
                                            <p:strVal val="#ppt_x"/>
                                          </p:val>
                                        </p:tav>
                                        <p:tav tm="100000">
                                          <p:val>
                                            <p:strVal val="#ppt_x"/>
                                          </p:val>
                                        </p:tav>
                                      </p:tavLst>
                                    </p:anim>
                                    <p:anim calcmode="lin" valueType="num">
                                      <p:cBhvr additive="repl">
                                        <p:cTn id="32" dur="500" fill="hold"/>
                                        <p:tgtEl>
                                          <p:spTgt spid="692"/>
                                        </p:tgtEl>
                                        <p:attrNameLst>
                                          <p:attrName>ppt_y</p:attrName>
                                        </p:attrNameLst>
                                      </p:cBhvr>
                                      <p:tavLst>
                                        <p:tav tm="0">
                                          <p:val>
                                            <p:strVal val="#ppt_y-#ppt_h/2"/>
                                          </p:val>
                                        </p:tav>
                                        <p:tav tm="100000">
                                          <p:val>
                                            <p:strVal val="#ppt_y"/>
                                          </p:val>
                                        </p:tav>
                                      </p:tavLst>
                                    </p:anim>
                                    <p:anim calcmode="lin" valueType="num">
                                      <p:cBhvr additive="repl">
                                        <p:cTn id="33" dur="500" fill="hold"/>
                                        <p:tgtEl>
                                          <p:spTgt spid="692"/>
                                        </p:tgtEl>
                                        <p:attrNameLst>
                                          <p:attrName>ppt_w</p:attrName>
                                        </p:attrNameLst>
                                      </p:cBhvr>
                                      <p:tavLst>
                                        <p:tav tm="0">
                                          <p:val>
                                            <p:strVal val="#ppt_w"/>
                                          </p:val>
                                        </p:tav>
                                        <p:tav tm="100000">
                                          <p:val>
                                            <p:strVal val="#ppt_w"/>
                                          </p:val>
                                        </p:tav>
                                      </p:tavLst>
                                    </p:anim>
                                    <p:anim calcmode="lin" valueType="num">
                                      <p:cBhvr additive="repl">
                                        <p:cTn id="34" dur="500" fill="hold"/>
                                        <p:tgtEl>
                                          <p:spTgt spid="692"/>
                                        </p:tgtEl>
                                        <p:attrNameLst>
                                          <p:attrName>ppt_h</p:attrName>
                                        </p:attrNameLst>
                                      </p:cBhvr>
                                      <p:tavLst>
                                        <p:tav tm="0">
                                          <p:val>
                                            <p:fltVal val="0"/>
                                          </p:val>
                                        </p:tav>
                                        <p:tav tm="100000">
                                          <p:val>
                                            <p:strVal val="#ppt_h"/>
                                          </p:val>
                                        </p:tav>
                                      </p:tavLst>
                                    </p:anim>
                                  </p:childTnLst>
                                </p:cTn>
                              </p:par>
                              <p:par>
                                <p:cTn id="35" presetID="17" presetClass="entr" presetSubtype="4" fill="hold" nodeType="withEffect">
                                  <p:stCondLst>
                                    <p:cond delay="0"/>
                                  </p:stCondLst>
                                  <p:childTnLst>
                                    <p:set>
                                      <p:cBhvr>
                                        <p:cTn id="36" dur="1" fill="hold">
                                          <p:stCondLst>
                                            <p:cond delay="0"/>
                                          </p:stCondLst>
                                        </p:cTn>
                                        <p:tgtEl>
                                          <p:spTgt spid="693"/>
                                        </p:tgtEl>
                                        <p:attrNameLst>
                                          <p:attrName>style.visibility</p:attrName>
                                        </p:attrNameLst>
                                      </p:cBhvr>
                                      <p:to>
                                        <p:strVal val="visible"/>
                                      </p:to>
                                    </p:set>
                                    <p:anim calcmode="lin" valueType="num">
                                      <p:cBhvr additive="repl">
                                        <p:cTn id="37" dur="500" fill="hold"/>
                                        <p:tgtEl>
                                          <p:spTgt spid="693"/>
                                        </p:tgtEl>
                                        <p:attrNameLst>
                                          <p:attrName>ppt_x</p:attrName>
                                        </p:attrNameLst>
                                      </p:cBhvr>
                                      <p:tavLst>
                                        <p:tav tm="0">
                                          <p:val>
                                            <p:strVal val="#ppt_x"/>
                                          </p:val>
                                        </p:tav>
                                        <p:tav tm="100000">
                                          <p:val>
                                            <p:strVal val="#ppt_x"/>
                                          </p:val>
                                        </p:tav>
                                      </p:tavLst>
                                    </p:anim>
                                    <p:anim calcmode="lin" valueType="num">
                                      <p:cBhvr additive="repl">
                                        <p:cTn id="38" dur="500" fill="hold"/>
                                        <p:tgtEl>
                                          <p:spTgt spid="693"/>
                                        </p:tgtEl>
                                        <p:attrNameLst>
                                          <p:attrName>ppt_y</p:attrName>
                                        </p:attrNameLst>
                                      </p:cBhvr>
                                      <p:tavLst>
                                        <p:tav tm="0">
                                          <p:val>
                                            <p:strVal val="#ppt_y+#ppt_h/2"/>
                                          </p:val>
                                        </p:tav>
                                        <p:tav tm="100000">
                                          <p:val>
                                            <p:strVal val="#ppt_y"/>
                                          </p:val>
                                        </p:tav>
                                      </p:tavLst>
                                    </p:anim>
                                    <p:anim calcmode="lin" valueType="num">
                                      <p:cBhvr additive="repl">
                                        <p:cTn id="39" dur="500" fill="hold"/>
                                        <p:tgtEl>
                                          <p:spTgt spid="693"/>
                                        </p:tgtEl>
                                        <p:attrNameLst>
                                          <p:attrName>ppt_w</p:attrName>
                                        </p:attrNameLst>
                                      </p:cBhvr>
                                      <p:tavLst>
                                        <p:tav tm="0">
                                          <p:val>
                                            <p:strVal val="#ppt_w"/>
                                          </p:val>
                                        </p:tav>
                                        <p:tav tm="100000">
                                          <p:val>
                                            <p:strVal val="#ppt_w"/>
                                          </p:val>
                                        </p:tav>
                                      </p:tavLst>
                                    </p:anim>
                                    <p:anim calcmode="lin" valueType="num">
                                      <p:cBhvr additive="repl">
                                        <p:cTn id="40" dur="500" fill="hold"/>
                                        <p:tgtEl>
                                          <p:spTgt spid="693"/>
                                        </p:tgtEl>
                                        <p:attrNameLst>
                                          <p:attrName>ppt_h</p:attrName>
                                        </p:attrNameLst>
                                      </p:cBhvr>
                                      <p:tavLst>
                                        <p:tav tm="0">
                                          <p:val>
                                            <p:fltVal val="0"/>
                                          </p:val>
                                        </p:tav>
                                        <p:tav tm="100000">
                                          <p:val>
                                            <p:strVal val="#ppt_h"/>
                                          </p:val>
                                        </p:tav>
                                      </p:tavLst>
                                    </p:anim>
                                  </p:childTnLst>
                                </p:cTn>
                              </p:par>
                              <p:par>
                                <p:cTn id="41" presetID="17" presetClass="entr" presetSubtype="1" fill="hold" nodeType="withEffect">
                                  <p:stCondLst>
                                    <p:cond delay="0"/>
                                  </p:stCondLst>
                                  <p:childTnLst>
                                    <p:set>
                                      <p:cBhvr>
                                        <p:cTn id="42" dur="1" fill="hold">
                                          <p:stCondLst>
                                            <p:cond delay="0"/>
                                          </p:stCondLst>
                                        </p:cTn>
                                        <p:tgtEl>
                                          <p:spTgt spid="694"/>
                                        </p:tgtEl>
                                        <p:attrNameLst>
                                          <p:attrName>style.visibility</p:attrName>
                                        </p:attrNameLst>
                                      </p:cBhvr>
                                      <p:to>
                                        <p:strVal val="visible"/>
                                      </p:to>
                                    </p:set>
                                    <p:anim calcmode="lin" valueType="num">
                                      <p:cBhvr additive="repl">
                                        <p:cTn id="43" dur="500" fill="hold"/>
                                        <p:tgtEl>
                                          <p:spTgt spid="694"/>
                                        </p:tgtEl>
                                        <p:attrNameLst>
                                          <p:attrName>ppt_x</p:attrName>
                                        </p:attrNameLst>
                                      </p:cBhvr>
                                      <p:tavLst>
                                        <p:tav tm="0">
                                          <p:val>
                                            <p:strVal val="#ppt_x"/>
                                          </p:val>
                                        </p:tav>
                                        <p:tav tm="100000">
                                          <p:val>
                                            <p:strVal val="#ppt_x"/>
                                          </p:val>
                                        </p:tav>
                                      </p:tavLst>
                                    </p:anim>
                                    <p:anim calcmode="lin" valueType="num">
                                      <p:cBhvr additive="repl">
                                        <p:cTn id="44" dur="500" fill="hold"/>
                                        <p:tgtEl>
                                          <p:spTgt spid="694"/>
                                        </p:tgtEl>
                                        <p:attrNameLst>
                                          <p:attrName>ppt_y</p:attrName>
                                        </p:attrNameLst>
                                      </p:cBhvr>
                                      <p:tavLst>
                                        <p:tav tm="0">
                                          <p:val>
                                            <p:strVal val="#ppt_y-#ppt_h/2"/>
                                          </p:val>
                                        </p:tav>
                                        <p:tav tm="100000">
                                          <p:val>
                                            <p:strVal val="#ppt_y"/>
                                          </p:val>
                                        </p:tav>
                                      </p:tavLst>
                                    </p:anim>
                                    <p:anim calcmode="lin" valueType="num">
                                      <p:cBhvr additive="repl">
                                        <p:cTn id="45" dur="500" fill="hold"/>
                                        <p:tgtEl>
                                          <p:spTgt spid="694"/>
                                        </p:tgtEl>
                                        <p:attrNameLst>
                                          <p:attrName>ppt_w</p:attrName>
                                        </p:attrNameLst>
                                      </p:cBhvr>
                                      <p:tavLst>
                                        <p:tav tm="0">
                                          <p:val>
                                            <p:strVal val="#ppt_w"/>
                                          </p:val>
                                        </p:tav>
                                        <p:tav tm="100000">
                                          <p:val>
                                            <p:strVal val="#ppt_w"/>
                                          </p:val>
                                        </p:tav>
                                      </p:tavLst>
                                    </p:anim>
                                    <p:anim calcmode="lin" valueType="num">
                                      <p:cBhvr additive="repl">
                                        <p:cTn id="46" dur="500" fill="hold"/>
                                        <p:tgtEl>
                                          <p:spTgt spid="694"/>
                                        </p:tgtEl>
                                        <p:attrNameLst>
                                          <p:attrName>ppt_h</p:attrName>
                                        </p:attrNameLst>
                                      </p:cBhvr>
                                      <p:tavLst>
                                        <p:tav tm="0">
                                          <p:val>
                                            <p:fltVal val="0"/>
                                          </p:val>
                                        </p:tav>
                                        <p:tav tm="100000">
                                          <p:val>
                                            <p:strVal val="#ppt_h"/>
                                          </p:val>
                                        </p:tav>
                                      </p:tavLst>
                                    </p:anim>
                                  </p:childTnLst>
                                </p:cTn>
                              </p:par>
                              <p:par>
                                <p:cTn id="47" presetID="17" presetClass="entr" presetSubtype="1" fill="hold" nodeType="withEffect">
                                  <p:stCondLst>
                                    <p:cond delay="0"/>
                                  </p:stCondLst>
                                  <p:childTnLst>
                                    <p:set>
                                      <p:cBhvr>
                                        <p:cTn id="48" dur="1" fill="hold">
                                          <p:stCondLst>
                                            <p:cond delay="0"/>
                                          </p:stCondLst>
                                        </p:cTn>
                                        <p:tgtEl>
                                          <p:spTgt spid="695"/>
                                        </p:tgtEl>
                                        <p:attrNameLst>
                                          <p:attrName>style.visibility</p:attrName>
                                        </p:attrNameLst>
                                      </p:cBhvr>
                                      <p:to>
                                        <p:strVal val="visible"/>
                                      </p:to>
                                    </p:set>
                                    <p:anim calcmode="lin" valueType="num">
                                      <p:cBhvr additive="repl">
                                        <p:cTn id="49" dur="500" fill="hold"/>
                                        <p:tgtEl>
                                          <p:spTgt spid="695"/>
                                        </p:tgtEl>
                                        <p:attrNameLst>
                                          <p:attrName>ppt_x</p:attrName>
                                        </p:attrNameLst>
                                      </p:cBhvr>
                                      <p:tavLst>
                                        <p:tav tm="0">
                                          <p:val>
                                            <p:strVal val="#ppt_x"/>
                                          </p:val>
                                        </p:tav>
                                        <p:tav tm="100000">
                                          <p:val>
                                            <p:strVal val="#ppt_x"/>
                                          </p:val>
                                        </p:tav>
                                      </p:tavLst>
                                    </p:anim>
                                    <p:anim calcmode="lin" valueType="num">
                                      <p:cBhvr additive="repl">
                                        <p:cTn id="50" dur="500" fill="hold"/>
                                        <p:tgtEl>
                                          <p:spTgt spid="695"/>
                                        </p:tgtEl>
                                        <p:attrNameLst>
                                          <p:attrName>ppt_y</p:attrName>
                                        </p:attrNameLst>
                                      </p:cBhvr>
                                      <p:tavLst>
                                        <p:tav tm="0">
                                          <p:val>
                                            <p:strVal val="#ppt_y-#ppt_h/2"/>
                                          </p:val>
                                        </p:tav>
                                        <p:tav tm="100000">
                                          <p:val>
                                            <p:strVal val="#ppt_y"/>
                                          </p:val>
                                        </p:tav>
                                      </p:tavLst>
                                    </p:anim>
                                    <p:anim calcmode="lin" valueType="num">
                                      <p:cBhvr additive="repl">
                                        <p:cTn id="51" dur="500" fill="hold"/>
                                        <p:tgtEl>
                                          <p:spTgt spid="695"/>
                                        </p:tgtEl>
                                        <p:attrNameLst>
                                          <p:attrName>ppt_w</p:attrName>
                                        </p:attrNameLst>
                                      </p:cBhvr>
                                      <p:tavLst>
                                        <p:tav tm="0">
                                          <p:val>
                                            <p:strVal val="#ppt_w"/>
                                          </p:val>
                                        </p:tav>
                                        <p:tav tm="100000">
                                          <p:val>
                                            <p:strVal val="#ppt_w"/>
                                          </p:val>
                                        </p:tav>
                                      </p:tavLst>
                                    </p:anim>
                                    <p:anim calcmode="lin" valueType="num">
                                      <p:cBhvr additive="repl">
                                        <p:cTn id="52" dur="500" fill="hold"/>
                                        <p:tgtEl>
                                          <p:spTgt spid="695"/>
                                        </p:tgtEl>
                                        <p:attrNameLst>
                                          <p:attrName>ppt_h</p:attrName>
                                        </p:attrNameLst>
                                      </p:cBhvr>
                                      <p:tavLst>
                                        <p:tav tm="0">
                                          <p:val>
                                            <p:fltVal val="0"/>
                                          </p:val>
                                        </p:tav>
                                        <p:tav tm="100000">
                                          <p:val>
                                            <p:strVal val="#ppt_h"/>
                                          </p:val>
                                        </p:tav>
                                      </p:tavLst>
                                    </p:anim>
                                  </p:childTnLst>
                                </p:cTn>
                              </p:par>
                              <p:par>
                                <p:cTn id="53" presetID="17" presetClass="entr" presetSubtype="4" fill="hold" nodeType="withEffect">
                                  <p:stCondLst>
                                    <p:cond delay="0"/>
                                  </p:stCondLst>
                                  <p:childTnLst>
                                    <p:set>
                                      <p:cBhvr>
                                        <p:cTn id="54" dur="1" fill="hold">
                                          <p:stCondLst>
                                            <p:cond delay="0"/>
                                          </p:stCondLst>
                                        </p:cTn>
                                        <p:tgtEl>
                                          <p:spTgt spid="696"/>
                                        </p:tgtEl>
                                        <p:attrNameLst>
                                          <p:attrName>style.visibility</p:attrName>
                                        </p:attrNameLst>
                                      </p:cBhvr>
                                      <p:to>
                                        <p:strVal val="visible"/>
                                      </p:to>
                                    </p:set>
                                    <p:anim calcmode="lin" valueType="num">
                                      <p:cBhvr additive="repl">
                                        <p:cTn id="55" dur="500" fill="hold"/>
                                        <p:tgtEl>
                                          <p:spTgt spid="696"/>
                                        </p:tgtEl>
                                        <p:attrNameLst>
                                          <p:attrName>ppt_x</p:attrName>
                                        </p:attrNameLst>
                                      </p:cBhvr>
                                      <p:tavLst>
                                        <p:tav tm="0">
                                          <p:val>
                                            <p:strVal val="#ppt_x"/>
                                          </p:val>
                                        </p:tav>
                                        <p:tav tm="100000">
                                          <p:val>
                                            <p:strVal val="#ppt_x"/>
                                          </p:val>
                                        </p:tav>
                                      </p:tavLst>
                                    </p:anim>
                                    <p:anim calcmode="lin" valueType="num">
                                      <p:cBhvr additive="repl">
                                        <p:cTn id="56" dur="500" fill="hold"/>
                                        <p:tgtEl>
                                          <p:spTgt spid="696"/>
                                        </p:tgtEl>
                                        <p:attrNameLst>
                                          <p:attrName>ppt_y</p:attrName>
                                        </p:attrNameLst>
                                      </p:cBhvr>
                                      <p:tavLst>
                                        <p:tav tm="0">
                                          <p:val>
                                            <p:strVal val="#ppt_y+#ppt_h/2"/>
                                          </p:val>
                                        </p:tav>
                                        <p:tav tm="100000">
                                          <p:val>
                                            <p:strVal val="#ppt_y"/>
                                          </p:val>
                                        </p:tav>
                                      </p:tavLst>
                                    </p:anim>
                                    <p:anim calcmode="lin" valueType="num">
                                      <p:cBhvr additive="repl">
                                        <p:cTn id="57" dur="500" fill="hold"/>
                                        <p:tgtEl>
                                          <p:spTgt spid="696"/>
                                        </p:tgtEl>
                                        <p:attrNameLst>
                                          <p:attrName>ppt_w</p:attrName>
                                        </p:attrNameLst>
                                      </p:cBhvr>
                                      <p:tavLst>
                                        <p:tav tm="0">
                                          <p:val>
                                            <p:strVal val="#ppt_w"/>
                                          </p:val>
                                        </p:tav>
                                        <p:tav tm="100000">
                                          <p:val>
                                            <p:strVal val="#ppt_w"/>
                                          </p:val>
                                        </p:tav>
                                      </p:tavLst>
                                    </p:anim>
                                    <p:anim calcmode="lin" valueType="num">
                                      <p:cBhvr additive="repl">
                                        <p:cTn id="58" dur="500" fill="hold"/>
                                        <p:tgtEl>
                                          <p:spTgt spid="696"/>
                                        </p:tgtEl>
                                        <p:attrNameLst>
                                          <p:attrName>ppt_h</p:attrName>
                                        </p:attrNameLst>
                                      </p:cBhvr>
                                      <p:tavLst>
                                        <p:tav tm="0">
                                          <p:val>
                                            <p:fltVal val="0"/>
                                          </p:val>
                                        </p:tav>
                                        <p:tav tm="100000">
                                          <p:val>
                                            <p:strVal val="#ppt_h"/>
                                          </p:val>
                                        </p:tav>
                                      </p:tavLst>
                                    </p:anim>
                                  </p:childTnLst>
                                </p:cTn>
                              </p:par>
                              <p:par>
                                <p:cTn id="59" presetID="17" presetClass="entr" presetSubtype="1" fill="hold" nodeType="withEffect">
                                  <p:stCondLst>
                                    <p:cond delay="0"/>
                                  </p:stCondLst>
                                  <p:childTnLst>
                                    <p:set>
                                      <p:cBhvr>
                                        <p:cTn id="60" dur="1" fill="hold">
                                          <p:stCondLst>
                                            <p:cond delay="0"/>
                                          </p:stCondLst>
                                        </p:cTn>
                                        <p:tgtEl>
                                          <p:spTgt spid="697"/>
                                        </p:tgtEl>
                                        <p:attrNameLst>
                                          <p:attrName>style.visibility</p:attrName>
                                        </p:attrNameLst>
                                      </p:cBhvr>
                                      <p:to>
                                        <p:strVal val="visible"/>
                                      </p:to>
                                    </p:set>
                                    <p:anim calcmode="lin" valueType="num">
                                      <p:cBhvr additive="repl">
                                        <p:cTn id="61" dur="500" fill="hold"/>
                                        <p:tgtEl>
                                          <p:spTgt spid="697"/>
                                        </p:tgtEl>
                                        <p:attrNameLst>
                                          <p:attrName>ppt_x</p:attrName>
                                        </p:attrNameLst>
                                      </p:cBhvr>
                                      <p:tavLst>
                                        <p:tav tm="0">
                                          <p:val>
                                            <p:strVal val="#ppt_x"/>
                                          </p:val>
                                        </p:tav>
                                        <p:tav tm="100000">
                                          <p:val>
                                            <p:strVal val="#ppt_x"/>
                                          </p:val>
                                        </p:tav>
                                      </p:tavLst>
                                    </p:anim>
                                    <p:anim calcmode="lin" valueType="num">
                                      <p:cBhvr additive="repl">
                                        <p:cTn id="62" dur="500" fill="hold"/>
                                        <p:tgtEl>
                                          <p:spTgt spid="697"/>
                                        </p:tgtEl>
                                        <p:attrNameLst>
                                          <p:attrName>ppt_y</p:attrName>
                                        </p:attrNameLst>
                                      </p:cBhvr>
                                      <p:tavLst>
                                        <p:tav tm="0">
                                          <p:val>
                                            <p:strVal val="#ppt_y-#ppt_h/2"/>
                                          </p:val>
                                        </p:tav>
                                        <p:tav tm="100000">
                                          <p:val>
                                            <p:strVal val="#ppt_y"/>
                                          </p:val>
                                        </p:tav>
                                      </p:tavLst>
                                    </p:anim>
                                    <p:anim calcmode="lin" valueType="num">
                                      <p:cBhvr additive="repl">
                                        <p:cTn id="63" dur="500" fill="hold"/>
                                        <p:tgtEl>
                                          <p:spTgt spid="697"/>
                                        </p:tgtEl>
                                        <p:attrNameLst>
                                          <p:attrName>ppt_w</p:attrName>
                                        </p:attrNameLst>
                                      </p:cBhvr>
                                      <p:tavLst>
                                        <p:tav tm="0">
                                          <p:val>
                                            <p:strVal val="#ppt_w"/>
                                          </p:val>
                                        </p:tav>
                                        <p:tav tm="100000">
                                          <p:val>
                                            <p:strVal val="#ppt_w"/>
                                          </p:val>
                                        </p:tav>
                                      </p:tavLst>
                                    </p:anim>
                                    <p:anim calcmode="lin" valueType="num">
                                      <p:cBhvr additive="repl">
                                        <p:cTn id="64" dur="500" fill="hold"/>
                                        <p:tgtEl>
                                          <p:spTgt spid="697"/>
                                        </p:tgtEl>
                                        <p:attrNameLst>
                                          <p:attrName>ppt_h</p:attrName>
                                        </p:attrNameLst>
                                      </p:cBhvr>
                                      <p:tavLst>
                                        <p:tav tm="0">
                                          <p:val>
                                            <p:fltVal val="0"/>
                                          </p:val>
                                        </p:tav>
                                        <p:tav tm="100000">
                                          <p:val>
                                            <p:strVal val="#ppt_h"/>
                                          </p:val>
                                        </p:tav>
                                      </p:tavLst>
                                    </p:anim>
                                  </p:childTnLst>
                                </p:cTn>
                              </p:par>
                              <p:par>
                                <p:cTn id="65" presetID="17" presetClass="entr" presetSubtype="4" fill="hold" nodeType="withEffect">
                                  <p:stCondLst>
                                    <p:cond delay="0"/>
                                  </p:stCondLst>
                                  <p:childTnLst>
                                    <p:set>
                                      <p:cBhvr>
                                        <p:cTn id="66" dur="1" fill="hold">
                                          <p:stCondLst>
                                            <p:cond delay="0"/>
                                          </p:stCondLst>
                                        </p:cTn>
                                        <p:tgtEl>
                                          <p:spTgt spid="698"/>
                                        </p:tgtEl>
                                        <p:attrNameLst>
                                          <p:attrName>style.visibility</p:attrName>
                                        </p:attrNameLst>
                                      </p:cBhvr>
                                      <p:to>
                                        <p:strVal val="visible"/>
                                      </p:to>
                                    </p:set>
                                    <p:anim calcmode="lin" valueType="num">
                                      <p:cBhvr additive="repl">
                                        <p:cTn id="67" dur="500" fill="hold"/>
                                        <p:tgtEl>
                                          <p:spTgt spid="698"/>
                                        </p:tgtEl>
                                        <p:attrNameLst>
                                          <p:attrName>ppt_x</p:attrName>
                                        </p:attrNameLst>
                                      </p:cBhvr>
                                      <p:tavLst>
                                        <p:tav tm="0">
                                          <p:val>
                                            <p:strVal val="#ppt_x"/>
                                          </p:val>
                                        </p:tav>
                                        <p:tav tm="100000">
                                          <p:val>
                                            <p:strVal val="#ppt_x"/>
                                          </p:val>
                                        </p:tav>
                                      </p:tavLst>
                                    </p:anim>
                                    <p:anim calcmode="lin" valueType="num">
                                      <p:cBhvr additive="repl">
                                        <p:cTn id="68" dur="500" fill="hold"/>
                                        <p:tgtEl>
                                          <p:spTgt spid="698"/>
                                        </p:tgtEl>
                                        <p:attrNameLst>
                                          <p:attrName>ppt_y</p:attrName>
                                        </p:attrNameLst>
                                      </p:cBhvr>
                                      <p:tavLst>
                                        <p:tav tm="0">
                                          <p:val>
                                            <p:strVal val="#ppt_y+#ppt_h/2"/>
                                          </p:val>
                                        </p:tav>
                                        <p:tav tm="100000">
                                          <p:val>
                                            <p:strVal val="#ppt_y"/>
                                          </p:val>
                                        </p:tav>
                                      </p:tavLst>
                                    </p:anim>
                                    <p:anim calcmode="lin" valueType="num">
                                      <p:cBhvr additive="repl">
                                        <p:cTn id="69" dur="500" fill="hold"/>
                                        <p:tgtEl>
                                          <p:spTgt spid="698"/>
                                        </p:tgtEl>
                                        <p:attrNameLst>
                                          <p:attrName>ppt_w</p:attrName>
                                        </p:attrNameLst>
                                      </p:cBhvr>
                                      <p:tavLst>
                                        <p:tav tm="0">
                                          <p:val>
                                            <p:strVal val="#ppt_w"/>
                                          </p:val>
                                        </p:tav>
                                        <p:tav tm="100000">
                                          <p:val>
                                            <p:strVal val="#ppt_w"/>
                                          </p:val>
                                        </p:tav>
                                      </p:tavLst>
                                    </p:anim>
                                    <p:anim calcmode="lin" valueType="num">
                                      <p:cBhvr additive="repl">
                                        <p:cTn id="70" dur="500" fill="hold"/>
                                        <p:tgtEl>
                                          <p:spTgt spid="698"/>
                                        </p:tgtEl>
                                        <p:attrNameLst>
                                          <p:attrName>ppt_h</p:attrName>
                                        </p:attrNameLst>
                                      </p:cBhvr>
                                      <p:tavLst>
                                        <p:tav tm="0">
                                          <p:val>
                                            <p:fltVal val="0"/>
                                          </p:val>
                                        </p:tav>
                                        <p:tav tm="100000">
                                          <p:val>
                                            <p:strVal val="#ppt_h"/>
                                          </p:val>
                                        </p:tav>
                                      </p:tavLst>
                                    </p:anim>
                                  </p:childTnLst>
                                </p:cTn>
                              </p:par>
                              <p:par>
                                <p:cTn id="71" presetID="17" presetClass="entr" presetSubtype="1" fill="hold" nodeType="withEffect">
                                  <p:stCondLst>
                                    <p:cond delay="0"/>
                                  </p:stCondLst>
                                  <p:childTnLst>
                                    <p:set>
                                      <p:cBhvr>
                                        <p:cTn id="72" dur="1" fill="hold">
                                          <p:stCondLst>
                                            <p:cond delay="0"/>
                                          </p:stCondLst>
                                        </p:cTn>
                                        <p:tgtEl>
                                          <p:spTgt spid="699"/>
                                        </p:tgtEl>
                                        <p:attrNameLst>
                                          <p:attrName>style.visibility</p:attrName>
                                        </p:attrNameLst>
                                      </p:cBhvr>
                                      <p:to>
                                        <p:strVal val="visible"/>
                                      </p:to>
                                    </p:set>
                                    <p:anim calcmode="lin" valueType="num">
                                      <p:cBhvr additive="repl">
                                        <p:cTn id="73" dur="500" fill="hold"/>
                                        <p:tgtEl>
                                          <p:spTgt spid="699"/>
                                        </p:tgtEl>
                                        <p:attrNameLst>
                                          <p:attrName>ppt_x</p:attrName>
                                        </p:attrNameLst>
                                      </p:cBhvr>
                                      <p:tavLst>
                                        <p:tav tm="0">
                                          <p:val>
                                            <p:strVal val="#ppt_x"/>
                                          </p:val>
                                        </p:tav>
                                        <p:tav tm="100000">
                                          <p:val>
                                            <p:strVal val="#ppt_x"/>
                                          </p:val>
                                        </p:tav>
                                      </p:tavLst>
                                    </p:anim>
                                    <p:anim calcmode="lin" valueType="num">
                                      <p:cBhvr additive="repl">
                                        <p:cTn id="74" dur="500" fill="hold"/>
                                        <p:tgtEl>
                                          <p:spTgt spid="699"/>
                                        </p:tgtEl>
                                        <p:attrNameLst>
                                          <p:attrName>ppt_y</p:attrName>
                                        </p:attrNameLst>
                                      </p:cBhvr>
                                      <p:tavLst>
                                        <p:tav tm="0">
                                          <p:val>
                                            <p:strVal val="#ppt_y-#ppt_h/2"/>
                                          </p:val>
                                        </p:tav>
                                        <p:tav tm="100000">
                                          <p:val>
                                            <p:strVal val="#ppt_y"/>
                                          </p:val>
                                        </p:tav>
                                      </p:tavLst>
                                    </p:anim>
                                    <p:anim calcmode="lin" valueType="num">
                                      <p:cBhvr additive="repl">
                                        <p:cTn id="75" dur="500" fill="hold"/>
                                        <p:tgtEl>
                                          <p:spTgt spid="699"/>
                                        </p:tgtEl>
                                        <p:attrNameLst>
                                          <p:attrName>ppt_w</p:attrName>
                                        </p:attrNameLst>
                                      </p:cBhvr>
                                      <p:tavLst>
                                        <p:tav tm="0">
                                          <p:val>
                                            <p:strVal val="#ppt_w"/>
                                          </p:val>
                                        </p:tav>
                                        <p:tav tm="100000">
                                          <p:val>
                                            <p:strVal val="#ppt_w"/>
                                          </p:val>
                                        </p:tav>
                                      </p:tavLst>
                                    </p:anim>
                                    <p:anim calcmode="lin" valueType="num">
                                      <p:cBhvr additive="repl">
                                        <p:cTn id="76" dur="500" fill="hold"/>
                                        <p:tgtEl>
                                          <p:spTgt spid="699"/>
                                        </p:tgtEl>
                                        <p:attrNameLst>
                                          <p:attrName>ppt_h</p:attrName>
                                        </p:attrNameLst>
                                      </p:cBhvr>
                                      <p:tavLst>
                                        <p:tav tm="0">
                                          <p:val>
                                            <p:fltVal val="0"/>
                                          </p:val>
                                        </p:tav>
                                        <p:tav tm="100000">
                                          <p:val>
                                            <p:strVal val="#ppt_h"/>
                                          </p:val>
                                        </p:tav>
                                      </p:tavLst>
                                    </p:anim>
                                  </p:childTnLst>
                                </p:cTn>
                              </p:par>
                              <p:par>
                                <p:cTn id="77" presetID="17" presetClass="entr" presetSubtype="4" fill="hold" nodeType="withEffect">
                                  <p:stCondLst>
                                    <p:cond delay="0"/>
                                  </p:stCondLst>
                                  <p:childTnLst>
                                    <p:set>
                                      <p:cBhvr>
                                        <p:cTn id="78" dur="1" fill="hold">
                                          <p:stCondLst>
                                            <p:cond delay="0"/>
                                          </p:stCondLst>
                                        </p:cTn>
                                        <p:tgtEl>
                                          <p:spTgt spid="700"/>
                                        </p:tgtEl>
                                        <p:attrNameLst>
                                          <p:attrName>style.visibility</p:attrName>
                                        </p:attrNameLst>
                                      </p:cBhvr>
                                      <p:to>
                                        <p:strVal val="visible"/>
                                      </p:to>
                                    </p:set>
                                    <p:anim calcmode="lin" valueType="num">
                                      <p:cBhvr additive="repl">
                                        <p:cTn id="79" dur="500" fill="hold"/>
                                        <p:tgtEl>
                                          <p:spTgt spid="700"/>
                                        </p:tgtEl>
                                        <p:attrNameLst>
                                          <p:attrName>ppt_x</p:attrName>
                                        </p:attrNameLst>
                                      </p:cBhvr>
                                      <p:tavLst>
                                        <p:tav tm="0">
                                          <p:val>
                                            <p:strVal val="#ppt_x"/>
                                          </p:val>
                                        </p:tav>
                                        <p:tav tm="100000">
                                          <p:val>
                                            <p:strVal val="#ppt_x"/>
                                          </p:val>
                                        </p:tav>
                                      </p:tavLst>
                                    </p:anim>
                                    <p:anim calcmode="lin" valueType="num">
                                      <p:cBhvr additive="repl">
                                        <p:cTn id="80" dur="500" fill="hold"/>
                                        <p:tgtEl>
                                          <p:spTgt spid="700"/>
                                        </p:tgtEl>
                                        <p:attrNameLst>
                                          <p:attrName>ppt_y</p:attrName>
                                        </p:attrNameLst>
                                      </p:cBhvr>
                                      <p:tavLst>
                                        <p:tav tm="0">
                                          <p:val>
                                            <p:strVal val="#ppt_y+#ppt_h/2"/>
                                          </p:val>
                                        </p:tav>
                                        <p:tav tm="100000">
                                          <p:val>
                                            <p:strVal val="#ppt_y"/>
                                          </p:val>
                                        </p:tav>
                                      </p:tavLst>
                                    </p:anim>
                                    <p:anim calcmode="lin" valueType="num">
                                      <p:cBhvr additive="repl">
                                        <p:cTn id="81" dur="500" fill="hold"/>
                                        <p:tgtEl>
                                          <p:spTgt spid="700"/>
                                        </p:tgtEl>
                                        <p:attrNameLst>
                                          <p:attrName>ppt_w</p:attrName>
                                        </p:attrNameLst>
                                      </p:cBhvr>
                                      <p:tavLst>
                                        <p:tav tm="0">
                                          <p:val>
                                            <p:strVal val="#ppt_w"/>
                                          </p:val>
                                        </p:tav>
                                        <p:tav tm="100000">
                                          <p:val>
                                            <p:strVal val="#ppt_w"/>
                                          </p:val>
                                        </p:tav>
                                      </p:tavLst>
                                    </p:anim>
                                    <p:anim calcmode="lin" valueType="num">
                                      <p:cBhvr additive="repl">
                                        <p:cTn id="82" dur="500" fill="hold"/>
                                        <p:tgtEl>
                                          <p:spTgt spid="700"/>
                                        </p:tgtEl>
                                        <p:attrNameLst>
                                          <p:attrName>ppt_h</p:attrName>
                                        </p:attrNameLst>
                                      </p:cBhvr>
                                      <p:tavLst>
                                        <p:tav tm="0">
                                          <p:val>
                                            <p:fltVal val="0"/>
                                          </p:val>
                                        </p:tav>
                                        <p:tav tm="100000">
                                          <p:val>
                                            <p:strVal val="#ppt_h"/>
                                          </p:val>
                                        </p:tav>
                                      </p:tavLst>
                                    </p:anim>
                                  </p:childTnLst>
                                </p:cTn>
                              </p:par>
                            </p:childTnLst>
                          </p:cTn>
                        </p:par>
                        <p:par>
                          <p:cTn id="83" fill="hold">
                            <p:stCondLst>
                              <p:cond delay="500"/>
                            </p:stCondLst>
                            <p:childTnLst>
                              <p:par>
                                <p:cTn id="84" presetID="10" presetClass="entr" fill="hold" nodeType="afterEffect">
                                  <p:stCondLst>
                                    <p:cond delay="0"/>
                                  </p:stCondLst>
                                  <p:childTnLst>
                                    <p:set>
                                      <p:cBhvr>
                                        <p:cTn id="85" dur="1" fill="hold">
                                          <p:stCondLst>
                                            <p:cond delay="0"/>
                                          </p:stCondLst>
                                        </p:cTn>
                                        <p:tgtEl>
                                          <p:spTgt spid="687"/>
                                        </p:tgtEl>
                                        <p:attrNameLst>
                                          <p:attrName>style.visibility</p:attrName>
                                        </p:attrNameLst>
                                      </p:cBhvr>
                                      <p:to>
                                        <p:strVal val="visible"/>
                                      </p:to>
                                    </p:set>
                                    <p:animEffect transition="in" filter="fade">
                                      <p:cBhvr additive="repl">
                                        <p:cTn id="86" dur="500"/>
                                        <p:tgtEl>
                                          <p:spTgt spid="687"/>
                                        </p:tgtEl>
                                      </p:cBhvr>
                                    </p:animEffect>
                                  </p:childTnLst>
                                </p:cTn>
                              </p:par>
                            </p:childTnLst>
                          </p:cTn>
                        </p:par>
                        <p:par>
                          <p:cTn id="87" fill="hold">
                            <p:stCondLst>
                              <p:cond delay="1000"/>
                            </p:stCondLst>
                            <p:childTnLst>
                              <p:par>
                                <p:cTn id="88" presetID="2" presetClass="entr" presetSubtype="4" fill="hold" nodeType="afterEffect">
                                  <p:stCondLst>
                                    <p:cond delay="0"/>
                                  </p:stCondLst>
                                  <p:childTnLst>
                                    <p:set>
                                      <p:cBhvr>
                                        <p:cTn id="89" dur="1" fill="hold">
                                          <p:stCondLst>
                                            <p:cond delay="0"/>
                                          </p:stCondLst>
                                        </p:cTn>
                                        <p:tgtEl>
                                          <p:spTgt spid="701"/>
                                        </p:tgtEl>
                                        <p:attrNameLst>
                                          <p:attrName>style.visibility</p:attrName>
                                        </p:attrNameLst>
                                      </p:cBhvr>
                                      <p:to>
                                        <p:strVal val="visible"/>
                                      </p:to>
                                    </p:set>
                                    <p:anim calcmode="lin" valueType="num">
                                      <p:cBhvr additive="repl">
                                        <p:cTn id="90" dur="500" fill="hold"/>
                                        <p:tgtEl>
                                          <p:spTgt spid="701"/>
                                        </p:tgtEl>
                                        <p:attrNameLst>
                                          <p:attrName>ppt_x</p:attrName>
                                        </p:attrNameLst>
                                      </p:cBhvr>
                                      <p:tavLst>
                                        <p:tav tm="0">
                                          <p:val>
                                            <p:strVal val="#ppt_x"/>
                                          </p:val>
                                        </p:tav>
                                        <p:tav tm="100000">
                                          <p:val>
                                            <p:strVal val="#ppt_x"/>
                                          </p:val>
                                        </p:tav>
                                      </p:tavLst>
                                    </p:anim>
                                    <p:anim calcmode="lin" valueType="num">
                                      <p:cBhvr additive="repl">
                                        <p:cTn id="91" dur="500" fill="hold"/>
                                        <p:tgtEl>
                                          <p:spTgt spid="701"/>
                                        </p:tgtEl>
                                        <p:attrNameLst>
                                          <p:attrName>ppt_y</p:attrName>
                                        </p:attrNameLst>
                                      </p:cBhvr>
                                      <p:tavLst>
                                        <p:tav tm="0">
                                          <p:val>
                                            <p:strVal val="1+#ppt_h/2"/>
                                          </p:val>
                                        </p:tav>
                                        <p:tav tm="100000">
                                          <p:val>
                                            <p:strVal val="#ppt_y"/>
                                          </p:val>
                                        </p:tav>
                                      </p:tavLst>
                                    </p:anim>
                                  </p:childTnLst>
                                </p:cTn>
                              </p:par>
                            </p:childTnLst>
                          </p:cTn>
                        </p:par>
                        <p:par>
                          <p:cTn id="92" fill="hold">
                            <p:stCondLst>
                              <p:cond delay="1500"/>
                            </p:stCondLst>
                            <p:childTnLst>
                              <p:par>
                                <p:cTn id="93" presetID="14" presetClass="entr" presetSubtype="10" fill="hold" nodeType="afterEffect">
                                  <p:stCondLst>
                                    <p:cond delay="0"/>
                                  </p:stCondLst>
                                  <p:childTnLst>
                                    <p:set>
                                      <p:cBhvr>
                                        <p:cTn id="94" dur="1" fill="hold">
                                          <p:stCondLst>
                                            <p:cond delay="0"/>
                                          </p:stCondLst>
                                        </p:cTn>
                                        <p:tgtEl>
                                          <p:spTgt spid="702"/>
                                        </p:tgtEl>
                                        <p:attrNameLst>
                                          <p:attrName>style.visibility</p:attrName>
                                        </p:attrNameLst>
                                      </p:cBhvr>
                                      <p:to>
                                        <p:strVal val="visible"/>
                                      </p:to>
                                    </p:set>
                                    <p:animEffect transition="in" filter="randombar(horizontal)">
                                      <p:cBhvr additive="repl">
                                        <p:cTn id="95" dur="500"/>
                                        <p:tgtEl>
                                          <p:spTgt spid="7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6" name="Group 1"/>
          <p:cNvGrpSpPr/>
          <p:nvPr/>
        </p:nvGrpSpPr>
        <p:grpSpPr>
          <a:xfrm>
            <a:off x="2386080" y="0"/>
            <a:ext cx="3314880" cy="6857640"/>
            <a:chOff x="2386080" y="0"/>
            <a:chExt cx="3314880" cy="6857640"/>
          </a:xfrm>
        </p:grpSpPr>
        <p:sp>
          <p:nvSpPr>
            <p:cNvPr id="467" name="CustomShape 2"/>
            <p:cNvSpPr/>
            <p:nvPr/>
          </p:nvSpPr>
          <p:spPr>
            <a:xfrm>
              <a:off x="3050280" y="0"/>
              <a:ext cx="1325520" cy="114264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468" name="CustomShape 3"/>
            <p:cNvSpPr/>
            <p:nvPr/>
          </p:nvSpPr>
          <p:spPr>
            <a:xfrm flipV="1">
              <a:off x="3050280" y="1142640"/>
              <a:ext cx="1325520" cy="114264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469" name="CustomShape 4"/>
            <p:cNvSpPr/>
            <p:nvPr/>
          </p:nvSpPr>
          <p:spPr>
            <a:xfrm flipV="1">
              <a:off x="2386080" y="0"/>
              <a:ext cx="1325520" cy="114264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470" name="CustomShape 5"/>
            <p:cNvSpPr/>
            <p:nvPr/>
          </p:nvSpPr>
          <p:spPr>
            <a:xfrm>
              <a:off x="3712320" y="1143000"/>
              <a:ext cx="1325520" cy="114264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471" name="CustomShape 6"/>
            <p:cNvSpPr/>
            <p:nvPr/>
          </p:nvSpPr>
          <p:spPr>
            <a:xfrm flipV="1">
              <a:off x="3713400" y="2285640"/>
              <a:ext cx="1325520" cy="1142640"/>
            </a:xfrm>
            <a:prstGeom prst="triangle">
              <a:avLst>
                <a:gd name="adj" fmla="val 50000"/>
              </a:avLst>
            </a:prstGeom>
            <a:solidFill>
              <a:srgbClr val="EB1932"/>
            </a:solidFill>
            <a:ln>
              <a:noFill/>
            </a:ln>
          </p:spPr>
          <p:style>
            <a:lnRef idx="2">
              <a:schemeClr val="accent1">
                <a:shade val="50000"/>
              </a:schemeClr>
            </a:lnRef>
            <a:fillRef idx="1">
              <a:schemeClr val="accent1"/>
            </a:fillRef>
            <a:effectRef idx="0">
              <a:schemeClr val="accent1"/>
            </a:effectRef>
            <a:fontRef idx="minor"/>
          </p:style>
        </p:sp>
        <p:sp>
          <p:nvSpPr>
            <p:cNvPr id="472" name="CustomShape 7"/>
            <p:cNvSpPr/>
            <p:nvPr/>
          </p:nvSpPr>
          <p:spPr>
            <a:xfrm>
              <a:off x="4375440" y="2286000"/>
              <a:ext cx="1325520" cy="1142640"/>
            </a:xfrm>
            <a:prstGeom prst="triangle">
              <a:avLst>
                <a:gd name="adj" fmla="val 50000"/>
              </a:avLst>
            </a:pr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473" name="CustomShape 8"/>
            <p:cNvSpPr/>
            <p:nvPr/>
          </p:nvSpPr>
          <p:spPr>
            <a:xfrm flipV="1">
              <a:off x="4375440" y="3428640"/>
              <a:ext cx="1325520" cy="1142640"/>
            </a:xfrm>
            <a:prstGeom prst="triangle">
              <a:avLst>
                <a:gd name="adj" fmla="val 50000"/>
              </a:avLst>
            </a:prstGeom>
            <a:solidFill>
              <a:srgbClr val="ED374D"/>
            </a:solidFill>
            <a:ln>
              <a:noFill/>
            </a:ln>
          </p:spPr>
          <p:style>
            <a:lnRef idx="2">
              <a:schemeClr val="accent1">
                <a:shade val="50000"/>
              </a:schemeClr>
            </a:lnRef>
            <a:fillRef idx="1">
              <a:schemeClr val="accent1"/>
            </a:fillRef>
            <a:effectRef idx="0">
              <a:schemeClr val="accent1"/>
            </a:effectRef>
            <a:fontRef idx="minor"/>
          </p:style>
        </p:sp>
        <p:sp>
          <p:nvSpPr>
            <p:cNvPr id="474" name="CustomShape 9"/>
            <p:cNvSpPr/>
            <p:nvPr/>
          </p:nvSpPr>
          <p:spPr>
            <a:xfrm>
              <a:off x="3711960" y="3429000"/>
              <a:ext cx="1325520" cy="1142640"/>
            </a:xfrm>
            <a:prstGeom prst="triangle">
              <a:avLst>
                <a:gd name="adj" fmla="val 50000"/>
              </a:avLst>
            </a:prstGeom>
            <a:solidFill>
              <a:srgbClr val="880014"/>
            </a:solidFill>
            <a:ln>
              <a:noFill/>
            </a:ln>
          </p:spPr>
          <p:style>
            <a:lnRef idx="2">
              <a:schemeClr val="accent1">
                <a:shade val="50000"/>
              </a:schemeClr>
            </a:lnRef>
            <a:fillRef idx="1">
              <a:schemeClr val="accent1"/>
            </a:fillRef>
            <a:effectRef idx="0">
              <a:schemeClr val="accent1"/>
            </a:effectRef>
            <a:fontRef idx="minor"/>
          </p:style>
        </p:sp>
        <p:sp>
          <p:nvSpPr>
            <p:cNvPr id="475" name="CustomShape 10"/>
            <p:cNvSpPr/>
            <p:nvPr/>
          </p:nvSpPr>
          <p:spPr>
            <a:xfrm flipV="1">
              <a:off x="3711960" y="4571640"/>
              <a:ext cx="1325520" cy="1142640"/>
            </a:xfrm>
            <a:prstGeom prst="triangle">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p:style>
        </p:sp>
        <p:sp>
          <p:nvSpPr>
            <p:cNvPr id="476" name="CustomShape 11"/>
            <p:cNvSpPr/>
            <p:nvPr/>
          </p:nvSpPr>
          <p:spPr>
            <a:xfrm>
              <a:off x="3047400" y="4572000"/>
              <a:ext cx="1325520" cy="1142640"/>
            </a:xfrm>
            <a:prstGeom prst="triangle">
              <a:avLst>
                <a:gd name="adj" fmla="val 50000"/>
              </a:avLst>
            </a:prstGeom>
            <a:ln>
              <a:noFill/>
            </a:ln>
          </p:spPr>
          <p:style>
            <a:lnRef idx="2">
              <a:schemeClr val="accent1">
                <a:shade val="50000"/>
              </a:schemeClr>
            </a:lnRef>
            <a:fillRef idx="1">
              <a:schemeClr val="accent1"/>
            </a:fillRef>
            <a:effectRef idx="0">
              <a:schemeClr val="accent1"/>
            </a:effectRef>
            <a:fontRef idx="minor"/>
          </p:style>
        </p:sp>
        <p:sp>
          <p:nvSpPr>
            <p:cNvPr id="477" name="CustomShape 12"/>
            <p:cNvSpPr/>
            <p:nvPr/>
          </p:nvSpPr>
          <p:spPr>
            <a:xfrm flipV="1">
              <a:off x="3050280" y="5714640"/>
              <a:ext cx="1325520" cy="1142640"/>
            </a:xfrm>
            <a:prstGeom prst="triangle">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p:style>
        </p:sp>
        <p:sp>
          <p:nvSpPr>
            <p:cNvPr id="478" name="CustomShape 13"/>
            <p:cNvSpPr/>
            <p:nvPr/>
          </p:nvSpPr>
          <p:spPr>
            <a:xfrm>
              <a:off x="2386080" y="5715000"/>
              <a:ext cx="1325520" cy="1142640"/>
            </a:xfrm>
            <a:prstGeom prst="triangle">
              <a:avLst>
                <a:gd name="adj" fmla="val 50000"/>
              </a:avLst>
            </a:prstGeom>
            <a:ln>
              <a:noFill/>
            </a:ln>
          </p:spPr>
          <p:style>
            <a:lnRef idx="2">
              <a:schemeClr val="accent1">
                <a:shade val="50000"/>
              </a:schemeClr>
            </a:lnRef>
            <a:fillRef idx="1">
              <a:schemeClr val="accent1"/>
            </a:fillRef>
            <a:effectRef idx="0">
              <a:schemeClr val="accent1"/>
            </a:effectRef>
            <a:fontRef idx="minor"/>
          </p:style>
        </p:sp>
      </p:grpSp>
      <p:sp>
        <p:nvSpPr>
          <p:cNvPr id="479" name="CustomShape 14"/>
          <p:cNvSpPr/>
          <p:nvPr/>
        </p:nvSpPr>
        <p:spPr>
          <a:xfrm>
            <a:off x="820800" y="3013560"/>
            <a:ext cx="3767760" cy="8215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4800" b="1" i="1" strike="noStrike" spc="-1">
                <a:solidFill>
                  <a:srgbClr val="FF3737"/>
                </a:solidFill>
                <a:latin typeface="Calibri"/>
                <a:ea typeface="微软雅黑"/>
              </a:rPr>
              <a:t>NỘI DUNG</a:t>
            </a:r>
            <a:endParaRPr lang="en-US" sz="4800" b="0" strike="noStrike" spc="-1">
              <a:latin typeface="Arial"/>
            </a:endParaRPr>
          </a:p>
        </p:txBody>
      </p:sp>
      <p:grpSp>
        <p:nvGrpSpPr>
          <p:cNvPr id="480" name="Group 15"/>
          <p:cNvGrpSpPr/>
          <p:nvPr/>
        </p:nvGrpSpPr>
        <p:grpSpPr>
          <a:xfrm>
            <a:off x="6390360" y="1634400"/>
            <a:ext cx="4050000" cy="604440"/>
            <a:chOff x="6390360" y="1634400"/>
            <a:chExt cx="4050000" cy="604440"/>
          </a:xfrm>
        </p:grpSpPr>
        <p:grpSp>
          <p:nvGrpSpPr>
            <p:cNvPr id="481" name="Group 16"/>
            <p:cNvGrpSpPr/>
            <p:nvPr/>
          </p:nvGrpSpPr>
          <p:grpSpPr>
            <a:xfrm>
              <a:off x="6390360" y="1634400"/>
              <a:ext cx="4050000" cy="604440"/>
              <a:chOff x="6390360" y="1634400"/>
              <a:chExt cx="4050000" cy="604440"/>
            </a:xfrm>
          </p:grpSpPr>
          <p:sp>
            <p:nvSpPr>
              <p:cNvPr id="482" name="CustomShape 17"/>
              <p:cNvSpPr/>
              <p:nvPr/>
            </p:nvSpPr>
            <p:spPr>
              <a:xfrm>
                <a:off x="6966720" y="1634400"/>
                <a:ext cx="3473640" cy="456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2400" b="1" strike="noStrike" spc="-1">
                    <a:solidFill>
                      <a:srgbClr val="414141"/>
                    </a:solidFill>
                    <a:latin typeface="Calibri"/>
                    <a:ea typeface="微软雅黑"/>
                  </a:rPr>
                  <a:t>GIỚI THIỆU ĐỀ TÀI</a:t>
                </a:r>
                <a:endParaRPr lang="en-US" sz="2400" b="0" strike="noStrike" spc="-1">
                  <a:latin typeface="Arial"/>
                </a:endParaRPr>
              </a:p>
            </p:txBody>
          </p:sp>
          <p:sp>
            <p:nvSpPr>
              <p:cNvPr id="483" name="CustomShape 18"/>
              <p:cNvSpPr/>
              <p:nvPr/>
            </p:nvSpPr>
            <p:spPr>
              <a:xfrm rot="2700000">
                <a:off x="6473160" y="1753920"/>
                <a:ext cx="401400" cy="401400"/>
              </a:xfrm>
              <a:prstGeom prst="roundRect">
                <a:avLst>
                  <a:gd name="adj" fmla="val 16667"/>
                </a:avLst>
              </a:prstGeom>
              <a:solidFill>
                <a:schemeClr val="accent1"/>
              </a:solidFill>
              <a:ln w="28440">
                <a:solidFill>
                  <a:schemeClr val="bg1">
                    <a:lumMod val="85000"/>
                  </a:schemeClr>
                </a:solidFill>
              </a:ln>
            </p:spPr>
            <p:style>
              <a:lnRef idx="2">
                <a:schemeClr val="accent1">
                  <a:shade val="50000"/>
                </a:schemeClr>
              </a:lnRef>
              <a:fillRef idx="1">
                <a:schemeClr val="accent1"/>
              </a:fillRef>
              <a:effectRef idx="0">
                <a:schemeClr val="accent1"/>
              </a:effectRef>
              <a:fontRef idx="minor"/>
            </p:style>
          </p:sp>
        </p:grpSp>
        <p:sp>
          <p:nvSpPr>
            <p:cNvPr id="484" name="CustomShape 19"/>
            <p:cNvSpPr/>
            <p:nvPr/>
          </p:nvSpPr>
          <p:spPr>
            <a:xfrm>
              <a:off x="6525360" y="1770480"/>
              <a:ext cx="2970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gn="ctr">
                <a:lnSpc>
                  <a:spcPct val="100000"/>
                </a:lnSpc>
              </a:pPr>
              <a:r>
                <a:rPr lang="en-US" sz="1800" b="0" i="1" strike="noStrike" spc="-1">
                  <a:solidFill>
                    <a:srgbClr val="FFFFFF"/>
                  </a:solidFill>
                  <a:latin typeface="Calibri"/>
                  <a:ea typeface="微软雅黑"/>
                </a:rPr>
                <a:t>1</a:t>
              </a:r>
              <a:endParaRPr lang="en-US" sz="1800" b="0" strike="noStrike" spc="-1">
                <a:latin typeface="Arial"/>
              </a:endParaRPr>
            </a:p>
          </p:txBody>
        </p:sp>
      </p:grpSp>
      <p:grpSp>
        <p:nvGrpSpPr>
          <p:cNvPr id="485" name="Group 20"/>
          <p:cNvGrpSpPr/>
          <p:nvPr/>
        </p:nvGrpSpPr>
        <p:grpSpPr>
          <a:xfrm>
            <a:off x="6390360" y="2531320"/>
            <a:ext cx="4050000" cy="604440"/>
            <a:chOff x="6390360" y="2612160"/>
            <a:chExt cx="4050000" cy="604440"/>
          </a:xfrm>
        </p:grpSpPr>
        <p:grpSp>
          <p:nvGrpSpPr>
            <p:cNvPr id="486" name="Group 21"/>
            <p:cNvGrpSpPr/>
            <p:nvPr/>
          </p:nvGrpSpPr>
          <p:grpSpPr>
            <a:xfrm>
              <a:off x="6390360" y="2612160"/>
              <a:ext cx="4050000" cy="604440"/>
              <a:chOff x="6390360" y="2612160"/>
              <a:chExt cx="4050000" cy="604440"/>
            </a:xfrm>
          </p:grpSpPr>
          <p:sp>
            <p:nvSpPr>
              <p:cNvPr id="487" name="CustomShape 22"/>
              <p:cNvSpPr/>
              <p:nvPr/>
            </p:nvSpPr>
            <p:spPr>
              <a:xfrm>
                <a:off x="6966720" y="2612160"/>
                <a:ext cx="3473640" cy="456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2400" b="1" strike="noStrike" spc="-1">
                    <a:solidFill>
                      <a:srgbClr val="414141"/>
                    </a:solidFill>
                    <a:latin typeface="Calibri"/>
                    <a:ea typeface="微软雅黑"/>
                  </a:rPr>
                  <a:t>CHỨC NĂNG</a:t>
                </a:r>
                <a:endParaRPr lang="en-US" sz="2400" b="0" strike="noStrike" spc="-1">
                  <a:latin typeface="Arial"/>
                </a:endParaRPr>
              </a:p>
            </p:txBody>
          </p:sp>
          <p:sp>
            <p:nvSpPr>
              <p:cNvPr id="488" name="CustomShape 23"/>
              <p:cNvSpPr/>
              <p:nvPr/>
            </p:nvSpPr>
            <p:spPr>
              <a:xfrm rot="2700000">
                <a:off x="6473160" y="2731680"/>
                <a:ext cx="401400" cy="401400"/>
              </a:xfrm>
              <a:prstGeom prst="roundRect">
                <a:avLst>
                  <a:gd name="adj" fmla="val 16667"/>
                </a:avLst>
              </a:prstGeom>
              <a:solidFill>
                <a:schemeClr val="accent2"/>
              </a:solidFill>
              <a:ln w="28440">
                <a:solidFill>
                  <a:schemeClr val="bg1">
                    <a:lumMod val="85000"/>
                  </a:schemeClr>
                </a:solidFill>
              </a:ln>
            </p:spPr>
            <p:style>
              <a:lnRef idx="2">
                <a:schemeClr val="accent1">
                  <a:shade val="50000"/>
                </a:schemeClr>
              </a:lnRef>
              <a:fillRef idx="1">
                <a:schemeClr val="accent1"/>
              </a:fillRef>
              <a:effectRef idx="0">
                <a:schemeClr val="accent1"/>
              </a:effectRef>
              <a:fontRef idx="minor"/>
            </p:style>
          </p:sp>
        </p:grpSp>
        <p:sp>
          <p:nvSpPr>
            <p:cNvPr id="489" name="CustomShape 24"/>
            <p:cNvSpPr/>
            <p:nvPr/>
          </p:nvSpPr>
          <p:spPr>
            <a:xfrm>
              <a:off x="6525360" y="2748240"/>
              <a:ext cx="2970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gn="ctr">
                <a:lnSpc>
                  <a:spcPct val="100000"/>
                </a:lnSpc>
              </a:pPr>
              <a:r>
                <a:rPr lang="en-US" sz="1800" b="0" i="1" strike="noStrike" spc="-1">
                  <a:solidFill>
                    <a:srgbClr val="FFFFFF"/>
                  </a:solidFill>
                  <a:latin typeface="Calibri"/>
                  <a:ea typeface="微软雅黑"/>
                </a:rPr>
                <a:t>2</a:t>
              </a:r>
              <a:endParaRPr lang="en-US" sz="1800" b="0" strike="noStrike" spc="-1">
                <a:latin typeface="Arial"/>
              </a:endParaRPr>
            </a:p>
          </p:txBody>
        </p:sp>
      </p:grpSp>
      <p:grpSp>
        <p:nvGrpSpPr>
          <p:cNvPr id="490" name="Group 25"/>
          <p:cNvGrpSpPr/>
          <p:nvPr/>
        </p:nvGrpSpPr>
        <p:grpSpPr>
          <a:xfrm>
            <a:off x="6390360" y="3333536"/>
            <a:ext cx="4050000" cy="604440"/>
            <a:chOff x="6390360" y="3589920"/>
            <a:chExt cx="4050000" cy="604440"/>
          </a:xfrm>
        </p:grpSpPr>
        <p:grpSp>
          <p:nvGrpSpPr>
            <p:cNvPr id="491" name="Group 26"/>
            <p:cNvGrpSpPr/>
            <p:nvPr/>
          </p:nvGrpSpPr>
          <p:grpSpPr>
            <a:xfrm>
              <a:off x="6390360" y="3589920"/>
              <a:ext cx="4050000" cy="604440"/>
              <a:chOff x="6390360" y="3589920"/>
              <a:chExt cx="4050000" cy="604440"/>
            </a:xfrm>
          </p:grpSpPr>
          <p:sp>
            <p:nvSpPr>
              <p:cNvPr id="492" name="CustomShape 27"/>
              <p:cNvSpPr/>
              <p:nvPr/>
            </p:nvSpPr>
            <p:spPr>
              <a:xfrm>
                <a:off x="6966720" y="3589920"/>
                <a:ext cx="3473640" cy="456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2400" b="1" strike="noStrike" spc="-1" dirty="0">
                    <a:solidFill>
                      <a:srgbClr val="414141"/>
                    </a:solidFill>
                    <a:latin typeface="Calibri"/>
                    <a:ea typeface="微软雅黑"/>
                  </a:rPr>
                  <a:t>MỤC TIÊU ĐỀ TÀI</a:t>
                </a:r>
                <a:endParaRPr lang="en-US" sz="2400" b="0" strike="noStrike" spc="-1" dirty="0">
                  <a:latin typeface="Arial"/>
                </a:endParaRPr>
              </a:p>
            </p:txBody>
          </p:sp>
          <p:sp>
            <p:nvSpPr>
              <p:cNvPr id="493" name="CustomShape 28"/>
              <p:cNvSpPr/>
              <p:nvPr/>
            </p:nvSpPr>
            <p:spPr>
              <a:xfrm rot="2700000">
                <a:off x="6473160" y="3709440"/>
                <a:ext cx="401400" cy="401400"/>
              </a:xfrm>
              <a:prstGeom prst="roundRect">
                <a:avLst>
                  <a:gd name="adj" fmla="val 16667"/>
                </a:avLst>
              </a:prstGeom>
              <a:solidFill>
                <a:schemeClr val="accent1"/>
              </a:solidFill>
              <a:ln w="28440">
                <a:solidFill>
                  <a:schemeClr val="bg1">
                    <a:lumMod val="85000"/>
                  </a:schemeClr>
                </a:solidFill>
              </a:ln>
            </p:spPr>
            <p:style>
              <a:lnRef idx="2">
                <a:schemeClr val="accent1">
                  <a:shade val="50000"/>
                </a:schemeClr>
              </a:lnRef>
              <a:fillRef idx="1">
                <a:schemeClr val="accent1"/>
              </a:fillRef>
              <a:effectRef idx="0">
                <a:schemeClr val="accent1"/>
              </a:effectRef>
              <a:fontRef idx="minor"/>
            </p:style>
          </p:sp>
        </p:grpSp>
        <p:sp>
          <p:nvSpPr>
            <p:cNvPr id="494" name="CustomShape 29"/>
            <p:cNvSpPr/>
            <p:nvPr/>
          </p:nvSpPr>
          <p:spPr>
            <a:xfrm>
              <a:off x="6525360" y="3726000"/>
              <a:ext cx="2970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gn="ctr">
                <a:lnSpc>
                  <a:spcPct val="100000"/>
                </a:lnSpc>
              </a:pPr>
              <a:r>
                <a:rPr lang="en-US" sz="1800" b="0" i="1" strike="noStrike" spc="-1">
                  <a:solidFill>
                    <a:srgbClr val="FFFFFF"/>
                  </a:solidFill>
                  <a:latin typeface="Calibri"/>
                  <a:ea typeface="微软雅黑"/>
                </a:rPr>
                <a:t>3</a:t>
              </a:r>
              <a:endParaRPr lang="en-US" sz="1800" b="0" strike="noStrike" spc="-1">
                <a:latin typeface="Arial"/>
              </a:endParaRPr>
            </a:p>
          </p:txBody>
        </p:sp>
      </p:grpSp>
      <p:grpSp>
        <p:nvGrpSpPr>
          <p:cNvPr id="495" name="Group 30"/>
          <p:cNvGrpSpPr/>
          <p:nvPr/>
        </p:nvGrpSpPr>
        <p:grpSpPr>
          <a:xfrm>
            <a:off x="6493990" y="4165991"/>
            <a:ext cx="3946370" cy="456120"/>
            <a:chOff x="6493990" y="4165991"/>
            <a:chExt cx="3946370" cy="456120"/>
          </a:xfrm>
        </p:grpSpPr>
        <p:grpSp>
          <p:nvGrpSpPr>
            <p:cNvPr id="496" name="Group 31"/>
            <p:cNvGrpSpPr/>
            <p:nvPr/>
          </p:nvGrpSpPr>
          <p:grpSpPr>
            <a:xfrm>
              <a:off x="6493990" y="4165991"/>
              <a:ext cx="3946370" cy="456120"/>
              <a:chOff x="6493990" y="4165991"/>
              <a:chExt cx="3946370" cy="456120"/>
            </a:xfrm>
          </p:grpSpPr>
          <p:sp>
            <p:nvSpPr>
              <p:cNvPr id="497" name="CustomShape 32"/>
              <p:cNvSpPr/>
              <p:nvPr/>
            </p:nvSpPr>
            <p:spPr>
              <a:xfrm>
                <a:off x="6966720" y="4165991"/>
                <a:ext cx="3473640" cy="456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2400" b="1" strike="noStrike" spc="-1" dirty="0" smtClean="0">
                    <a:solidFill>
                      <a:srgbClr val="414141"/>
                    </a:solidFill>
                    <a:latin typeface="Calibri"/>
                    <a:ea typeface="微软雅黑"/>
                  </a:rPr>
                  <a:t>KẾT QUẢ, ĐỊNH HƯỚNG</a:t>
                </a:r>
                <a:endParaRPr lang="en-US" sz="2400" b="0" strike="noStrike" spc="-1" dirty="0">
                  <a:latin typeface="Arial"/>
                </a:endParaRPr>
              </a:p>
            </p:txBody>
          </p:sp>
          <p:sp>
            <p:nvSpPr>
              <p:cNvPr id="498" name="CustomShape 33"/>
              <p:cNvSpPr/>
              <p:nvPr/>
            </p:nvSpPr>
            <p:spPr>
              <a:xfrm rot="2700000">
                <a:off x="6493990" y="4218885"/>
                <a:ext cx="401400" cy="401400"/>
              </a:xfrm>
              <a:prstGeom prst="roundRect">
                <a:avLst>
                  <a:gd name="adj" fmla="val 16667"/>
                </a:avLst>
              </a:prstGeom>
              <a:solidFill>
                <a:schemeClr val="accent2"/>
              </a:solidFill>
              <a:ln w="28440">
                <a:solidFill>
                  <a:schemeClr val="bg1">
                    <a:lumMod val="85000"/>
                  </a:schemeClr>
                </a:solidFill>
              </a:ln>
            </p:spPr>
            <p:style>
              <a:lnRef idx="2">
                <a:schemeClr val="accent1">
                  <a:shade val="50000"/>
                </a:schemeClr>
              </a:lnRef>
              <a:fillRef idx="1">
                <a:schemeClr val="accent1"/>
              </a:fillRef>
              <a:effectRef idx="0">
                <a:schemeClr val="accent1"/>
              </a:effectRef>
              <a:fontRef idx="minor"/>
            </p:style>
          </p:sp>
        </p:grpSp>
        <p:sp>
          <p:nvSpPr>
            <p:cNvPr id="499" name="CustomShape 34"/>
            <p:cNvSpPr/>
            <p:nvPr/>
          </p:nvSpPr>
          <p:spPr>
            <a:xfrm>
              <a:off x="6540289" y="4256351"/>
              <a:ext cx="2970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gn="ctr">
                <a:lnSpc>
                  <a:spcPct val="100000"/>
                </a:lnSpc>
              </a:pPr>
              <a:r>
                <a:rPr lang="en-US" sz="1800" b="0" i="1" strike="noStrike" spc="-1" dirty="0">
                  <a:solidFill>
                    <a:srgbClr val="FFFFFF"/>
                  </a:solidFill>
                  <a:latin typeface="Calibri"/>
                  <a:ea typeface="微软雅黑"/>
                </a:rPr>
                <a:t>4</a:t>
              </a:r>
              <a:endParaRPr lang="en-US" sz="1800" b="0" strike="noStrike" spc="-1" dirty="0">
                <a:latin typeface="Arial"/>
              </a:endParaRPr>
            </a:p>
          </p:txBody>
        </p:sp>
      </p:grpSp>
      <p:grpSp>
        <p:nvGrpSpPr>
          <p:cNvPr id="41" name="Group 25"/>
          <p:cNvGrpSpPr/>
          <p:nvPr/>
        </p:nvGrpSpPr>
        <p:grpSpPr>
          <a:xfrm>
            <a:off x="6418138" y="4872034"/>
            <a:ext cx="4050000" cy="604440"/>
            <a:chOff x="6390360" y="3589920"/>
            <a:chExt cx="4050000" cy="604440"/>
          </a:xfrm>
        </p:grpSpPr>
        <p:grpSp>
          <p:nvGrpSpPr>
            <p:cNvPr id="42" name="Group 26"/>
            <p:cNvGrpSpPr/>
            <p:nvPr/>
          </p:nvGrpSpPr>
          <p:grpSpPr>
            <a:xfrm>
              <a:off x="6390360" y="3589920"/>
              <a:ext cx="4050000" cy="604440"/>
              <a:chOff x="6390360" y="3589920"/>
              <a:chExt cx="4050000" cy="604440"/>
            </a:xfrm>
          </p:grpSpPr>
          <p:sp>
            <p:nvSpPr>
              <p:cNvPr id="44" name="CustomShape 27"/>
              <p:cNvSpPr/>
              <p:nvPr/>
            </p:nvSpPr>
            <p:spPr>
              <a:xfrm>
                <a:off x="6966720" y="3589920"/>
                <a:ext cx="3473640" cy="456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2400" b="1" strike="noStrike" spc="-1" dirty="0" smtClean="0">
                    <a:solidFill>
                      <a:srgbClr val="414141"/>
                    </a:solidFill>
                    <a:latin typeface="Calibri"/>
                    <a:ea typeface="微软雅黑"/>
                  </a:rPr>
                  <a:t>DEMO CHƯƠNG TRÌNH</a:t>
                </a:r>
                <a:endParaRPr lang="en-US" sz="2400" b="0" strike="noStrike" spc="-1" dirty="0">
                  <a:latin typeface="Arial"/>
                </a:endParaRPr>
              </a:p>
            </p:txBody>
          </p:sp>
          <p:sp>
            <p:nvSpPr>
              <p:cNvPr id="45" name="CustomShape 28"/>
              <p:cNvSpPr/>
              <p:nvPr/>
            </p:nvSpPr>
            <p:spPr>
              <a:xfrm rot="2700000">
                <a:off x="6473160" y="3709440"/>
                <a:ext cx="401400" cy="401400"/>
              </a:xfrm>
              <a:prstGeom prst="roundRect">
                <a:avLst>
                  <a:gd name="adj" fmla="val 16667"/>
                </a:avLst>
              </a:prstGeom>
              <a:solidFill>
                <a:schemeClr val="accent1"/>
              </a:solidFill>
              <a:ln w="28440">
                <a:solidFill>
                  <a:schemeClr val="bg1">
                    <a:lumMod val="85000"/>
                  </a:schemeClr>
                </a:solidFill>
              </a:ln>
            </p:spPr>
            <p:style>
              <a:lnRef idx="2">
                <a:schemeClr val="accent1">
                  <a:shade val="50000"/>
                </a:schemeClr>
              </a:lnRef>
              <a:fillRef idx="1">
                <a:schemeClr val="accent1"/>
              </a:fillRef>
              <a:effectRef idx="0">
                <a:schemeClr val="accent1"/>
              </a:effectRef>
              <a:fontRef idx="minor"/>
            </p:style>
          </p:sp>
        </p:grpSp>
        <p:sp>
          <p:nvSpPr>
            <p:cNvPr id="43" name="CustomShape 29"/>
            <p:cNvSpPr/>
            <p:nvPr/>
          </p:nvSpPr>
          <p:spPr>
            <a:xfrm>
              <a:off x="6524536" y="3726000"/>
              <a:ext cx="298649" cy="367878"/>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gn="ctr">
                <a:lnSpc>
                  <a:spcPct val="100000"/>
                </a:lnSpc>
              </a:pPr>
              <a:r>
                <a:rPr lang="en-US" i="1" spc="-1" dirty="0">
                  <a:solidFill>
                    <a:srgbClr val="FFFFFF"/>
                  </a:solidFill>
                  <a:latin typeface="Calibri"/>
                  <a:ea typeface="微软雅黑"/>
                </a:rPr>
                <a:t>5</a:t>
              </a:r>
              <a:endParaRPr lang="en-US" sz="1800" b="0" strike="noStrike" spc="-1" dirty="0">
                <a:latin typeface="Arial"/>
              </a:endParaRP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66"/>
                                        </p:tgtEl>
                                        <p:attrNameLst>
                                          <p:attrName>style.visibility</p:attrName>
                                        </p:attrNameLst>
                                      </p:cBhvr>
                                      <p:to>
                                        <p:strVal val="visible"/>
                                      </p:to>
                                    </p:set>
                                    <p:anim calcmode="lin" valueType="num">
                                      <p:cBhvr additive="repl">
                                        <p:cTn id="7" dur="500" fill="hold"/>
                                        <p:tgtEl>
                                          <p:spTgt spid="466"/>
                                        </p:tgtEl>
                                        <p:attrNameLst>
                                          <p:attrName>ppt_x</p:attrName>
                                        </p:attrNameLst>
                                      </p:cBhvr>
                                      <p:tavLst>
                                        <p:tav tm="0">
                                          <p:val>
                                            <p:strVal val="0-#ppt_w/2"/>
                                          </p:val>
                                        </p:tav>
                                        <p:tav tm="100000">
                                          <p:val>
                                            <p:strVal val="#ppt_x"/>
                                          </p:val>
                                        </p:tav>
                                      </p:tavLst>
                                    </p:anim>
                                    <p:anim calcmode="lin" valueType="num">
                                      <p:cBhvr additive="repl">
                                        <p:cTn id="8" dur="500" fill="hold"/>
                                        <p:tgtEl>
                                          <p:spTgt spid="46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479"/>
                                        </p:tgtEl>
                                        <p:attrNameLst>
                                          <p:attrName>style.visibility</p:attrName>
                                        </p:attrNameLst>
                                      </p:cBhvr>
                                      <p:to>
                                        <p:strVal val="visible"/>
                                      </p:to>
                                    </p:set>
                                    <p:anim calcmode="lin" valueType="num">
                                      <p:cBhvr additive="repl">
                                        <p:cTn id="12" dur="500" fill="hold"/>
                                        <p:tgtEl>
                                          <p:spTgt spid="479"/>
                                        </p:tgtEl>
                                        <p:attrNameLst>
                                          <p:attrName>ppt_w</p:attrName>
                                        </p:attrNameLst>
                                      </p:cBhvr>
                                      <p:tavLst>
                                        <p:tav tm="0">
                                          <p:val>
                                            <p:fltVal val="0"/>
                                          </p:val>
                                        </p:tav>
                                        <p:tav tm="100000">
                                          <p:val>
                                            <p:strVal val="#ppt_w"/>
                                          </p:val>
                                        </p:tav>
                                      </p:tavLst>
                                    </p:anim>
                                    <p:anim calcmode="lin" valueType="num">
                                      <p:cBhvr additive="repl">
                                        <p:cTn id="13" dur="500" fill="hold"/>
                                        <p:tgtEl>
                                          <p:spTgt spid="479"/>
                                        </p:tgtEl>
                                        <p:attrNameLst>
                                          <p:attrName>ppt_h</p:attrName>
                                        </p:attrNameLst>
                                      </p:cBhvr>
                                      <p:tavLst>
                                        <p:tav tm="0">
                                          <p:val>
                                            <p:fltVal val="0"/>
                                          </p:val>
                                        </p:tav>
                                        <p:tav tm="100000">
                                          <p:val>
                                            <p:strVal val="#ppt_h"/>
                                          </p:val>
                                        </p:tav>
                                      </p:tavLst>
                                    </p:anim>
                                    <p:animEffect transition="in" filter="fade">
                                      <p:cBhvr additive="repl">
                                        <p:cTn id="14" dur="500"/>
                                        <p:tgtEl>
                                          <p:spTgt spid="479"/>
                                        </p:tgtEl>
                                      </p:cBhvr>
                                    </p:animEffect>
                                  </p:childTnLst>
                                </p:cTn>
                              </p:par>
                            </p:childTnLst>
                          </p:cTn>
                        </p:par>
                        <p:par>
                          <p:cTn id="15" fill="hold">
                            <p:stCondLst>
                              <p:cond delay="1000"/>
                            </p:stCondLst>
                            <p:childTnLst>
                              <p:par>
                                <p:cTn id="16" presetID="2" presetClass="entr" presetSubtype="8" fill="hold" nodeType="afterEffect">
                                  <p:stCondLst>
                                    <p:cond delay="0"/>
                                  </p:stCondLst>
                                  <p:childTnLst>
                                    <p:set>
                                      <p:cBhvr>
                                        <p:cTn id="17" dur="1" fill="hold">
                                          <p:stCondLst>
                                            <p:cond delay="0"/>
                                          </p:stCondLst>
                                        </p:cTn>
                                        <p:tgtEl>
                                          <p:spTgt spid="480"/>
                                        </p:tgtEl>
                                        <p:attrNameLst>
                                          <p:attrName>style.visibility</p:attrName>
                                        </p:attrNameLst>
                                      </p:cBhvr>
                                      <p:to>
                                        <p:strVal val="visible"/>
                                      </p:to>
                                    </p:set>
                                    <p:anim calcmode="lin" valueType="num">
                                      <p:cBhvr additive="repl">
                                        <p:cTn id="18" dur="1000" fill="hold"/>
                                        <p:tgtEl>
                                          <p:spTgt spid="480"/>
                                        </p:tgtEl>
                                        <p:attrNameLst>
                                          <p:attrName>ppt_x</p:attrName>
                                        </p:attrNameLst>
                                      </p:cBhvr>
                                      <p:tavLst>
                                        <p:tav tm="0">
                                          <p:val>
                                            <p:strVal val="0-#ppt_w/2"/>
                                          </p:val>
                                        </p:tav>
                                        <p:tav tm="100000">
                                          <p:val>
                                            <p:strVal val="#ppt_x"/>
                                          </p:val>
                                        </p:tav>
                                      </p:tavLst>
                                    </p:anim>
                                    <p:anim calcmode="lin" valueType="num">
                                      <p:cBhvr additive="repl">
                                        <p:cTn id="19" dur="1000" fill="hold"/>
                                        <p:tgtEl>
                                          <p:spTgt spid="480"/>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250"/>
                                  </p:stCondLst>
                                  <p:childTnLst>
                                    <p:set>
                                      <p:cBhvr>
                                        <p:cTn id="21" dur="1" fill="hold">
                                          <p:stCondLst>
                                            <p:cond delay="0"/>
                                          </p:stCondLst>
                                        </p:cTn>
                                        <p:tgtEl>
                                          <p:spTgt spid="485"/>
                                        </p:tgtEl>
                                        <p:attrNameLst>
                                          <p:attrName>style.visibility</p:attrName>
                                        </p:attrNameLst>
                                      </p:cBhvr>
                                      <p:to>
                                        <p:strVal val="visible"/>
                                      </p:to>
                                    </p:set>
                                    <p:anim calcmode="lin" valueType="num">
                                      <p:cBhvr additive="repl">
                                        <p:cTn id="22" dur="1000" fill="hold"/>
                                        <p:tgtEl>
                                          <p:spTgt spid="485"/>
                                        </p:tgtEl>
                                        <p:attrNameLst>
                                          <p:attrName>ppt_x</p:attrName>
                                        </p:attrNameLst>
                                      </p:cBhvr>
                                      <p:tavLst>
                                        <p:tav tm="0">
                                          <p:val>
                                            <p:strVal val="0-#ppt_w/2"/>
                                          </p:val>
                                        </p:tav>
                                        <p:tav tm="100000">
                                          <p:val>
                                            <p:strVal val="#ppt_x"/>
                                          </p:val>
                                        </p:tav>
                                      </p:tavLst>
                                    </p:anim>
                                    <p:anim calcmode="lin" valueType="num">
                                      <p:cBhvr additive="repl">
                                        <p:cTn id="23" dur="1000" fill="hold"/>
                                        <p:tgtEl>
                                          <p:spTgt spid="485"/>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500"/>
                                  </p:stCondLst>
                                  <p:childTnLst>
                                    <p:set>
                                      <p:cBhvr>
                                        <p:cTn id="25" dur="1" fill="hold">
                                          <p:stCondLst>
                                            <p:cond delay="0"/>
                                          </p:stCondLst>
                                        </p:cTn>
                                        <p:tgtEl>
                                          <p:spTgt spid="490"/>
                                        </p:tgtEl>
                                        <p:attrNameLst>
                                          <p:attrName>style.visibility</p:attrName>
                                        </p:attrNameLst>
                                      </p:cBhvr>
                                      <p:to>
                                        <p:strVal val="visible"/>
                                      </p:to>
                                    </p:set>
                                    <p:anim calcmode="lin" valueType="num">
                                      <p:cBhvr additive="repl">
                                        <p:cTn id="26" dur="1000" fill="hold"/>
                                        <p:tgtEl>
                                          <p:spTgt spid="490"/>
                                        </p:tgtEl>
                                        <p:attrNameLst>
                                          <p:attrName>ppt_x</p:attrName>
                                        </p:attrNameLst>
                                      </p:cBhvr>
                                      <p:tavLst>
                                        <p:tav tm="0">
                                          <p:val>
                                            <p:strVal val="0-#ppt_w/2"/>
                                          </p:val>
                                        </p:tav>
                                        <p:tav tm="100000">
                                          <p:val>
                                            <p:strVal val="#ppt_x"/>
                                          </p:val>
                                        </p:tav>
                                      </p:tavLst>
                                    </p:anim>
                                    <p:anim calcmode="lin" valueType="num">
                                      <p:cBhvr additive="repl">
                                        <p:cTn id="27" dur="1000" fill="hold"/>
                                        <p:tgtEl>
                                          <p:spTgt spid="490"/>
                                        </p:tgtEl>
                                        <p:attrNameLst>
                                          <p:attrName>ppt_y</p:attrName>
                                        </p:attrNameLst>
                                      </p:cBhvr>
                                      <p:tavLst>
                                        <p:tav tm="0">
                                          <p:val>
                                            <p:strVal val="#ppt_y"/>
                                          </p:val>
                                        </p:tav>
                                        <p:tav tm="100000">
                                          <p:val>
                                            <p:strVal val="#ppt_y"/>
                                          </p:val>
                                        </p:tav>
                                      </p:tavLst>
                                    </p:anim>
                                  </p:childTnLst>
                                </p:cTn>
                              </p:par>
                              <p:par>
                                <p:cTn id="28" presetID="2" presetClass="entr" presetSubtype="8" fill="hold" nodeType="withEffect">
                                  <p:stCondLst>
                                    <p:cond delay="750"/>
                                  </p:stCondLst>
                                  <p:childTnLst>
                                    <p:set>
                                      <p:cBhvr>
                                        <p:cTn id="29" dur="1" fill="hold">
                                          <p:stCondLst>
                                            <p:cond delay="0"/>
                                          </p:stCondLst>
                                        </p:cTn>
                                        <p:tgtEl>
                                          <p:spTgt spid="495"/>
                                        </p:tgtEl>
                                        <p:attrNameLst>
                                          <p:attrName>style.visibility</p:attrName>
                                        </p:attrNameLst>
                                      </p:cBhvr>
                                      <p:to>
                                        <p:strVal val="visible"/>
                                      </p:to>
                                    </p:set>
                                    <p:anim calcmode="lin" valueType="num">
                                      <p:cBhvr additive="repl">
                                        <p:cTn id="30" dur="1000" fill="hold"/>
                                        <p:tgtEl>
                                          <p:spTgt spid="495"/>
                                        </p:tgtEl>
                                        <p:attrNameLst>
                                          <p:attrName>ppt_x</p:attrName>
                                        </p:attrNameLst>
                                      </p:cBhvr>
                                      <p:tavLst>
                                        <p:tav tm="0">
                                          <p:val>
                                            <p:strVal val="0-#ppt_w/2"/>
                                          </p:val>
                                        </p:tav>
                                        <p:tav tm="100000">
                                          <p:val>
                                            <p:strVal val="#ppt_x"/>
                                          </p:val>
                                        </p:tav>
                                      </p:tavLst>
                                    </p:anim>
                                    <p:anim calcmode="lin" valueType="num">
                                      <p:cBhvr additive="repl">
                                        <p:cTn id="31" dur="1000" fill="hold"/>
                                        <p:tgtEl>
                                          <p:spTgt spid="495"/>
                                        </p:tgtEl>
                                        <p:attrNameLst>
                                          <p:attrName>ppt_y</p:attrName>
                                        </p:attrNameLst>
                                      </p:cBhvr>
                                      <p:tavLst>
                                        <p:tav tm="0">
                                          <p:val>
                                            <p:strVal val="#ppt_y"/>
                                          </p:val>
                                        </p:tav>
                                        <p:tav tm="100000">
                                          <p:val>
                                            <p:strVal val="#ppt_y"/>
                                          </p:val>
                                        </p:tav>
                                      </p:tavLst>
                                    </p:anim>
                                  </p:childTnLst>
                                </p:cTn>
                              </p:par>
                              <p:par>
                                <p:cTn id="32" presetID="2" presetClass="entr" presetSubtype="8" fill="hold" nodeType="withEffect">
                                  <p:stCondLst>
                                    <p:cond delay="500"/>
                                  </p:stCondLst>
                                  <p:childTnLst>
                                    <p:set>
                                      <p:cBhvr>
                                        <p:cTn id="33" dur="1" fill="hold">
                                          <p:stCondLst>
                                            <p:cond delay="0"/>
                                          </p:stCondLst>
                                        </p:cTn>
                                        <p:tgtEl>
                                          <p:spTgt spid="41"/>
                                        </p:tgtEl>
                                        <p:attrNameLst>
                                          <p:attrName>style.visibility</p:attrName>
                                        </p:attrNameLst>
                                      </p:cBhvr>
                                      <p:to>
                                        <p:strVal val="visible"/>
                                      </p:to>
                                    </p:set>
                                    <p:anim calcmode="lin" valueType="num">
                                      <p:cBhvr additive="repl">
                                        <p:cTn id="34" dur="1000" fill="hold"/>
                                        <p:tgtEl>
                                          <p:spTgt spid="41"/>
                                        </p:tgtEl>
                                        <p:attrNameLst>
                                          <p:attrName>ppt_x</p:attrName>
                                        </p:attrNameLst>
                                      </p:cBhvr>
                                      <p:tavLst>
                                        <p:tav tm="0">
                                          <p:val>
                                            <p:strVal val="0-#ppt_w/2"/>
                                          </p:val>
                                        </p:tav>
                                        <p:tav tm="100000">
                                          <p:val>
                                            <p:strVal val="#ppt_x"/>
                                          </p:val>
                                        </p:tav>
                                      </p:tavLst>
                                    </p:anim>
                                    <p:anim calcmode="lin" valueType="num">
                                      <p:cBhvr additive="repl">
                                        <p:cTn id="35" dur="10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0" name="Group 1"/>
          <p:cNvGrpSpPr/>
          <p:nvPr/>
        </p:nvGrpSpPr>
        <p:grpSpPr>
          <a:xfrm>
            <a:off x="0" y="2714040"/>
            <a:ext cx="3686400" cy="1429560"/>
            <a:chOff x="0" y="2714040"/>
            <a:chExt cx="3686400" cy="1429560"/>
          </a:xfrm>
        </p:grpSpPr>
        <p:sp>
          <p:nvSpPr>
            <p:cNvPr id="501" name="CustomShape 2"/>
            <p:cNvSpPr/>
            <p:nvPr/>
          </p:nvSpPr>
          <p:spPr>
            <a:xfrm>
              <a:off x="0" y="2714040"/>
              <a:ext cx="3686400" cy="142920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502" name="CustomShape 3"/>
            <p:cNvSpPr/>
            <p:nvPr/>
          </p:nvSpPr>
          <p:spPr>
            <a:xfrm>
              <a:off x="0" y="3429000"/>
              <a:ext cx="3686400" cy="714600"/>
            </a:xfrm>
            <a:custGeom>
              <a:avLst/>
              <a:gdLst/>
              <a:ahLst/>
              <a:cxnLst/>
              <a:rect l="l" t="t" r="r" b="b"/>
              <a:pathLst>
                <a:path w="3686629" h="714829">
                  <a:moveTo>
                    <a:pt x="0" y="0"/>
                  </a:moveTo>
                  <a:lnTo>
                    <a:pt x="3686629" y="0"/>
                  </a:lnTo>
                  <a:lnTo>
                    <a:pt x="3344998" y="714829"/>
                  </a:lnTo>
                  <a:lnTo>
                    <a:pt x="0" y="714829"/>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503" name="CustomShape 4"/>
            <p:cNvSpPr/>
            <p:nvPr/>
          </p:nvSpPr>
          <p:spPr>
            <a:xfrm>
              <a:off x="2179800" y="2848320"/>
              <a:ext cx="1346400" cy="116064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504" name="CustomShape 5"/>
            <p:cNvSpPr/>
            <p:nvPr/>
          </p:nvSpPr>
          <p:spPr>
            <a:xfrm>
              <a:off x="2531160" y="3134160"/>
              <a:ext cx="643320" cy="59328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sp>
        <p:nvSpPr>
          <p:cNvPr id="505" name="CustomShape 6"/>
          <p:cNvSpPr/>
          <p:nvPr/>
        </p:nvSpPr>
        <p:spPr>
          <a:xfrm>
            <a:off x="3704760" y="3136680"/>
            <a:ext cx="3225960" cy="57780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3200" b="1" strike="noStrike" spc="-1">
                <a:solidFill>
                  <a:srgbClr val="414141"/>
                </a:solidFill>
                <a:latin typeface="Calibri"/>
                <a:ea typeface="微软雅黑"/>
              </a:rPr>
              <a:t>GIỚI THIỆU ĐỀ TÀI</a:t>
            </a:r>
            <a:endParaRPr lang="en-US" sz="3200" b="0" strike="noStrike" spc="-1">
              <a:latin typeface="Arial"/>
            </a:endParaRPr>
          </a:p>
        </p:txBody>
      </p:sp>
      <p:sp>
        <p:nvSpPr>
          <p:cNvPr id="506" name="Line 7"/>
          <p:cNvSpPr/>
          <p:nvPr/>
        </p:nvSpPr>
        <p:spPr>
          <a:xfrm>
            <a:off x="3833640" y="3786120"/>
            <a:ext cx="3117960" cy="23880"/>
          </a:xfrm>
          <a:prstGeom prst="line">
            <a:avLst/>
          </a:prstGeom>
          <a:ln w="38160">
            <a:solidFill>
              <a:schemeClr val="accent2"/>
            </a:solidFill>
          </a:ln>
        </p:spPr>
        <p:style>
          <a:lnRef idx="1">
            <a:schemeClr val="accent1"/>
          </a:lnRef>
          <a:fillRef idx="0">
            <a:schemeClr val="accent1"/>
          </a:fillRef>
          <a:effectRef idx="0">
            <a:schemeClr val="accent1"/>
          </a:effectRef>
          <a:fontRef idx="minor"/>
        </p:style>
      </p:sp>
      <p:sp>
        <p:nvSpPr>
          <p:cNvPr id="507" name="CustomShape 8"/>
          <p:cNvSpPr/>
          <p:nvPr/>
        </p:nvSpPr>
        <p:spPr>
          <a:xfrm>
            <a:off x="10195920" y="3404520"/>
            <a:ext cx="1995480" cy="3453120"/>
          </a:xfrm>
          <a:custGeom>
            <a:avLst/>
            <a:gdLst/>
            <a:ahLst/>
            <a:cxnLst/>
            <a:rect l="l" t="t" r="r" b="b"/>
            <a:pathLst>
              <a:path w="1995948" h="3453569">
                <a:moveTo>
                  <a:pt x="863392" y="0"/>
                </a:moveTo>
                <a:lnTo>
                  <a:pt x="1995948" y="0"/>
                </a:lnTo>
                <a:lnTo>
                  <a:pt x="1995948" y="3453569"/>
                </a:lnTo>
                <a:lnTo>
                  <a:pt x="0" y="3453569"/>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508" name="CustomShape 9"/>
          <p:cNvSpPr/>
          <p:nvPr/>
        </p:nvSpPr>
        <p:spPr>
          <a:xfrm flipV="1">
            <a:off x="10195920" y="0"/>
            <a:ext cx="1995480" cy="3404160"/>
          </a:xfrm>
          <a:custGeom>
            <a:avLst/>
            <a:gdLst/>
            <a:ahLst/>
            <a:cxnLst/>
            <a:rect l="l" t="t" r="r" b="b"/>
            <a:pathLst>
              <a:path w="1995948" h="3453569">
                <a:moveTo>
                  <a:pt x="0" y="3453569"/>
                </a:moveTo>
                <a:lnTo>
                  <a:pt x="1995948" y="3453569"/>
                </a:lnTo>
                <a:lnTo>
                  <a:pt x="1995948" y="0"/>
                </a:lnTo>
                <a:lnTo>
                  <a:pt x="863392" y="0"/>
                </a:lnTo>
                <a:close/>
              </a:path>
            </a:pathLst>
          </a:custGeom>
          <a:ln>
            <a:noFill/>
          </a:ln>
        </p:spPr>
        <p:style>
          <a:lnRef idx="2">
            <a:schemeClr val="accent1">
              <a:shade val="50000"/>
            </a:schemeClr>
          </a:lnRef>
          <a:fillRef idx="1">
            <a:schemeClr val="accent1"/>
          </a:fillRef>
          <a:effectRef idx="0">
            <a:schemeClr val="accent1"/>
          </a:effectRef>
          <a:fontRef idx="minor"/>
        </p:style>
      </p:sp>
      <p:sp>
        <p:nvSpPr>
          <p:cNvPr id="509" name="CustomShape 10"/>
          <p:cNvSpPr/>
          <p:nvPr/>
        </p:nvSpPr>
        <p:spPr>
          <a:xfrm>
            <a:off x="11179440" y="1828800"/>
            <a:ext cx="860160" cy="3264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rot="5400000" vert="vert" lIns="90000" tIns="45000" rIns="90000" bIns="45000">
            <a:noAutofit/>
          </a:bodyPr>
          <a:lstStyle/>
          <a:p>
            <a:pPr>
              <a:lnSpc>
                <a:spcPct val="100000"/>
              </a:lnSpc>
            </a:pPr>
            <a:endParaRPr lang="en-US" sz="4400" b="0" strike="noStrike" spc="-1" dirty="0">
              <a:latin typeface="Arial"/>
            </a:endParaRPr>
          </a:p>
        </p:txBody>
      </p:sp>
      <p:sp>
        <p:nvSpPr>
          <p:cNvPr id="2" name="Rectangle 1">
            <a:extLst>
              <a:ext uri="{FF2B5EF4-FFF2-40B4-BE49-F238E27FC236}">
                <a16:creationId xmlns:a16="http://schemas.microsoft.com/office/drawing/2014/main" id="{E4033291-B630-DB2F-478E-CEAAFB327310}"/>
              </a:ext>
            </a:extLst>
          </p:cNvPr>
          <p:cNvSpPr/>
          <p:nvPr/>
        </p:nvSpPr>
        <p:spPr>
          <a:xfrm>
            <a:off x="10896600" y="2778121"/>
            <a:ext cx="1294800" cy="129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PHẦN 1</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00"/>
                                        </p:tgtEl>
                                        <p:attrNameLst>
                                          <p:attrName>style.visibility</p:attrName>
                                        </p:attrNameLst>
                                      </p:cBhvr>
                                      <p:to>
                                        <p:strVal val="visible"/>
                                      </p:to>
                                    </p:set>
                                    <p:anim calcmode="lin" valueType="num">
                                      <p:cBhvr additive="repl">
                                        <p:cTn id="7" dur="500" fill="hold"/>
                                        <p:tgtEl>
                                          <p:spTgt spid="500"/>
                                        </p:tgtEl>
                                        <p:attrNameLst>
                                          <p:attrName>ppt_x</p:attrName>
                                        </p:attrNameLst>
                                      </p:cBhvr>
                                      <p:tavLst>
                                        <p:tav tm="0">
                                          <p:val>
                                            <p:strVal val="0-#ppt_w/2"/>
                                          </p:val>
                                        </p:tav>
                                        <p:tav tm="100000">
                                          <p:val>
                                            <p:strVal val="#ppt_x"/>
                                          </p:val>
                                        </p:tav>
                                      </p:tavLst>
                                    </p:anim>
                                    <p:anim calcmode="lin" valueType="num">
                                      <p:cBhvr additive="repl">
                                        <p:cTn id="8" dur="500" fill="hold"/>
                                        <p:tgtEl>
                                          <p:spTgt spid="50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505"/>
                                        </p:tgtEl>
                                        <p:attrNameLst>
                                          <p:attrName>style.visibility</p:attrName>
                                        </p:attrNameLst>
                                      </p:cBhvr>
                                      <p:to>
                                        <p:strVal val="visible"/>
                                      </p:to>
                                    </p:set>
                                    <p:anim calcmode="lin" valueType="num">
                                      <p:cBhvr additive="repl">
                                        <p:cTn id="12" dur="500" fill="hold"/>
                                        <p:tgtEl>
                                          <p:spTgt spid="505"/>
                                        </p:tgtEl>
                                        <p:attrNameLst>
                                          <p:attrName>ppt_x</p:attrName>
                                        </p:attrNameLst>
                                      </p:cBhvr>
                                      <p:tavLst>
                                        <p:tav tm="0">
                                          <p:val>
                                            <p:strVal val="1+#ppt_w/2"/>
                                          </p:val>
                                        </p:tav>
                                        <p:tav tm="100000">
                                          <p:val>
                                            <p:strVal val="#ppt_x"/>
                                          </p:val>
                                        </p:tav>
                                      </p:tavLst>
                                    </p:anim>
                                    <p:anim calcmode="lin" valueType="num">
                                      <p:cBhvr additive="repl">
                                        <p:cTn id="13" dur="500" fill="hold"/>
                                        <p:tgtEl>
                                          <p:spTgt spid="50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0" presetClass="entr" fill="hold" nodeType="afterEffect">
                                  <p:stCondLst>
                                    <p:cond delay="0"/>
                                  </p:stCondLst>
                                  <p:childTnLst>
                                    <p:set>
                                      <p:cBhvr>
                                        <p:cTn id="16" dur="1" fill="hold">
                                          <p:stCondLst>
                                            <p:cond delay="0"/>
                                          </p:stCondLst>
                                        </p:cTn>
                                        <p:tgtEl>
                                          <p:spTgt spid="506"/>
                                        </p:tgtEl>
                                        <p:attrNameLst>
                                          <p:attrName>style.visibility</p:attrName>
                                        </p:attrNameLst>
                                      </p:cBhvr>
                                      <p:to>
                                        <p:strVal val="visible"/>
                                      </p:to>
                                    </p:set>
                                    <p:animEffect transition="in" filter="fade">
                                      <p:cBhvr additive="repl">
                                        <p:cTn id="17" dur="500"/>
                                        <p:tgtEl>
                                          <p:spTgt spid="506"/>
                                        </p:tgtEl>
                                      </p:cBhvr>
                                    </p:animEffect>
                                  </p:childTnLst>
                                </p:cTn>
                              </p:par>
                            </p:childTnLst>
                          </p:cTn>
                        </p:par>
                        <p:par>
                          <p:cTn id="18" fill="hold">
                            <p:stCondLst>
                              <p:cond delay="1500"/>
                            </p:stCondLst>
                            <p:childTnLst>
                              <p:par>
                                <p:cTn id="19" presetID="2" presetClass="entr" presetSubtype="1" fill="hold" nodeType="afterEffect">
                                  <p:stCondLst>
                                    <p:cond delay="0"/>
                                  </p:stCondLst>
                                  <p:childTnLst>
                                    <p:set>
                                      <p:cBhvr>
                                        <p:cTn id="20" dur="1" fill="hold">
                                          <p:stCondLst>
                                            <p:cond delay="0"/>
                                          </p:stCondLst>
                                        </p:cTn>
                                        <p:tgtEl>
                                          <p:spTgt spid="508"/>
                                        </p:tgtEl>
                                        <p:attrNameLst>
                                          <p:attrName>style.visibility</p:attrName>
                                        </p:attrNameLst>
                                      </p:cBhvr>
                                      <p:to>
                                        <p:strVal val="visible"/>
                                      </p:to>
                                    </p:set>
                                    <p:anim calcmode="lin" valueType="num">
                                      <p:cBhvr additive="repl">
                                        <p:cTn id="21" dur="500" fill="hold"/>
                                        <p:tgtEl>
                                          <p:spTgt spid="508"/>
                                        </p:tgtEl>
                                        <p:attrNameLst>
                                          <p:attrName>ppt_x</p:attrName>
                                        </p:attrNameLst>
                                      </p:cBhvr>
                                      <p:tavLst>
                                        <p:tav tm="0">
                                          <p:val>
                                            <p:strVal val="#ppt_x"/>
                                          </p:val>
                                        </p:tav>
                                        <p:tav tm="100000">
                                          <p:val>
                                            <p:strVal val="#ppt_x"/>
                                          </p:val>
                                        </p:tav>
                                      </p:tavLst>
                                    </p:anim>
                                    <p:anim calcmode="lin" valueType="num">
                                      <p:cBhvr additive="repl">
                                        <p:cTn id="22" dur="500" fill="hold"/>
                                        <p:tgtEl>
                                          <p:spTgt spid="508"/>
                                        </p:tgtEl>
                                        <p:attrNameLst>
                                          <p:attrName>ppt_y</p:attrName>
                                        </p:attrNameLst>
                                      </p:cBhvr>
                                      <p:tavLst>
                                        <p:tav tm="0">
                                          <p:val>
                                            <p:strVal val="0-#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507"/>
                                        </p:tgtEl>
                                        <p:attrNameLst>
                                          <p:attrName>style.visibility</p:attrName>
                                        </p:attrNameLst>
                                      </p:cBhvr>
                                      <p:to>
                                        <p:strVal val="visible"/>
                                      </p:to>
                                    </p:set>
                                    <p:anim calcmode="lin" valueType="num">
                                      <p:cBhvr additive="repl">
                                        <p:cTn id="25" dur="500" fill="hold"/>
                                        <p:tgtEl>
                                          <p:spTgt spid="507"/>
                                        </p:tgtEl>
                                        <p:attrNameLst>
                                          <p:attrName>ppt_x</p:attrName>
                                        </p:attrNameLst>
                                      </p:cBhvr>
                                      <p:tavLst>
                                        <p:tav tm="0">
                                          <p:val>
                                            <p:strVal val="#ppt_x"/>
                                          </p:val>
                                        </p:tav>
                                        <p:tav tm="100000">
                                          <p:val>
                                            <p:strVal val="#ppt_x"/>
                                          </p:val>
                                        </p:tav>
                                      </p:tavLst>
                                    </p:anim>
                                    <p:anim calcmode="lin" valueType="num">
                                      <p:cBhvr additive="repl">
                                        <p:cTn id="26" dur="500" fill="hold"/>
                                        <p:tgtEl>
                                          <p:spTgt spid="507"/>
                                        </p:tgtEl>
                                        <p:attrNameLst>
                                          <p:attrName>ppt_y</p:attrName>
                                        </p:attrNameLst>
                                      </p:cBhvr>
                                      <p:tavLst>
                                        <p:tav tm="0">
                                          <p:val>
                                            <p:strVal val="1+#ppt_h/2"/>
                                          </p:val>
                                        </p:tav>
                                        <p:tav tm="100000">
                                          <p:val>
                                            <p:strVal val="#ppt_y"/>
                                          </p:val>
                                        </p:tav>
                                      </p:tavLst>
                                    </p:anim>
                                  </p:childTnLst>
                                </p:cTn>
                              </p:par>
                            </p:childTnLst>
                          </p:cTn>
                        </p:par>
                        <p:par>
                          <p:cTn id="27" fill="hold">
                            <p:stCondLst>
                              <p:cond delay="2000"/>
                            </p:stCondLst>
                            <p:childTnLst>
                              <p:par>
                                <p:cTn id="28" presetID="53" presetClass="entr" presetSubtype="16" fill="hold" nodeType="afterEffect">
                                  <p:stCondLst>
                                    <p:cond delay="0"/>
                                  </p:stCondLst>
                                  <p:childTnLst>
                                    <p:set>
                                      <p:cBhvr>
                                        <p:cTn id="29" dur="1" fill="hold">
                                          <p:stCondLst>
                                            <p:cond delay="0"/>
                                          </p:stCondLst>
                                        </p:cTn>
                                        <p:tgtEl>
                                          <p:spTgt spid="509"/>
                                        </p:tgtEl>
                                        <p:attrNameLst>
                                          <p:attrName>style.visibility</p:attrName>
                                        </p:attrNameLst>
                                      </p:cBhvr>
                                      <p:to>
                                        <p:strVal val="visible"/>
                                      </p:to>
                                    </p:set>
                                    <p:anim calcmode="lin" valueType="num">
                                      <p:cBhvr additive="repl">
                                        <p:cTn id="30" dur="500" fill="hold"/>
                                        <p:tgtEl>
                                          <p:spTgt spid="509"/>
                                        </p:tgtEl>
                                        <p:attrNameLst>
                                          <p:attrName>ppt_w</p:attrName>
                                        </p:attrNameLst>
                                      </p:cBhvr>
                                      <p:tavLst>
                                        <p:tav tm="0">
                                          <p:val>
                                            <p:fltVal val="0"/>
                                          </p:val>
                                        </p:tav>
                                        <p:tav tm="100000">
                                          <p:val>
                                            <p:strVal val="#ppt_w"/>
                                          </p:val>
                                        </p:tav>
                                      </p:tavLst>
                                    </p:anim>
                                    <p:anim calcmode="lin" valueType="num">
                                      <p:cBhvr additive="repl">
                                        <p:cTn id="31" dur="500" fill="hold"/>
                                        <p:tgtEl>
                                          <p:spTgt spid="509"/>
                                        </p:tgtEl>
                                        <p:attrNameLst>
                                          <p:attrName>ppt_h</p:attrName>
                                        </p:attrNameLst>
                                      </p:cBhvr>
                                      <p:tavLst>
                                        <p:tav tm="0">
                                          <p:val>
                                            <p:fltVal val="0"/>
                                          </p:val>
                                        </p:tav>
                                        <p:tav tm="100000">
                                          <p:val>
                                            <p:strVal val="#ppt_h"/>
                                          </p:val>
                                        </p:tav>
                                      </p:tavLst>
                                    </p:anim>
                                    <p:animEffect transition="in" filter="fade">
                                      <p:cBhvr additive="repl">
                                        <p:cTn id="32" dur="500"/>
                                        <p:tgtEl>
                                          <p:spTgt spid="5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0" name="CustomShape 1"/>
          <p:cNvSpPr/>
          <p:nvPr/>
        </p:nvSpPr>
        <p:spPr>
          <a:xfrm>
            <a:off x="766440" y="1781640"/>
            <a:ext cx="2146680" cy="2145240"/>
          </a:xfrm>
          <a:prstGeom prst="rect">
            <a:avLst/>
          </a:prstGeom>
          <a:noFill/>
          <a:ln>
            <a:noFill/>
          </a:ln>
        </p:spPr>
        <p:style>
          <a:lnRef idx="2">
            <a:schemeClr val="accent1">
              <a:shade val="50000"/>
            </a:schemeClr>
          </a:lnRef>
          <a:fillRef idx="1">
            <a:schemeClr val="accent1"/>
          </a:fillRef>
          <a:effectRef idx="0">
            <a:schemeClr val="accent1"/>
          </a:effectRef>
          <a:fontRef idx="minor"/>
        </p:style>
      </p:sp>
      <p:sp>
        <p:nvSpPr>
          <p:cNvPr id="511" name="CustomShape 2"/>
          <p:cNvSpPr/>
          <p:nvPr/>
        </p:nvSpPr>
        <p:spPr>
          <a:xfrm>
            <a:off x="2876040" y="3915360"/>
            <a:ext cx="2184840" cy="2145240"/>
          </a:xfrm>
          <a:prstGeom prst="rect">
            <a:avLst/>
          </a:prstGeom>
          <a:noFill/>
          <a:ln>
            <a:noFill/>
          </a:ln>
        </p:spPr>
        <p:style>
          <a:lnRef idx="2">
            <a:schemeClr val="accent1">
              <a:shade val="50000"/>
            </a:schemeClr>
          </a:lnRef>
          <a:fillRef idx="1">
            <a:schemeClr val="accent1"/>
          </a:fillRef>
          <a:effectRef idx="0">
            <a:schemeClr val="accent1"/>
          </a:effectRef>
          <a:fontRef idx="minor"/>
        </p:style>
      </p:sp>
      <p:sp>
        <p:nvSpPr>
          <p:cNvPr id="512" name="CustomShape 3"/>
          <p:cNvSpPr/>
          <p:nvPr/>
        </p:nvSpPr>
        <p:spPr>
          <a:xfrm>
            <a:off x="5019480" y="1767960"/>
            <a:ext cx="2174760" cy="2145240"/>
          </a:xfrm>
          <a:prstGeom prst="rect">
            <a:avLst/>
          </a:prstGeom>
          <a:noFill/>
          <a:ln>
            <a:noFill/>
          </a:ln>
        </p:spPr>
        <p:style>
          <a:lnRef idx="2">
            <a:schemeClr val="accent1">
              <a:shade val="50000"/>
            </a:schemeClr>
          </a:lnRef>
          <a:fillRef idx="1">
            <a:schemeClr val="accent1"/>
          </a:fillRef>
          <a:effectRef idx="0">
            <a:schemeClr val="accent1"/>
          </a:effectRef>
          <a:fontRef idx="minor"/>
        </p:style>
      </p:sp>
      <p:sp>
        <p:nvSpPr>
          <p:cNvPr id="513" name="CustomShape 4"/>
          <p:cNvSpPr/>
          <p:nvPr/>
        </p:nvSpPr>
        <p:spPr>
          <a:xfrm>
            <a:off x="9276840" y="1779840"/>
            <a:ext cx="2183400" cy="2145240"/>
          </a:xfrm>
          <a:prstGeom prst="rect">
            <a:avLst/>
          </a:prstGeom>
          <a:noFill/>
          <a:ln>
            <a:noFill/>
          </a:ln>
        </p:spPr>
        <p:style>
          <a:lnRef idx="2">
            <a:schemeClr val="accent1">
              <a:shade val="50000"/>
            </a:schemeClr>
          </a:lnRef>
          <a:fillRef idx="1">
            <a:schemeClr val="accent1"/>
          </a:fillRef>
          <a:effectRef idx="0">
            <a:schemeClr val="accent1"/>
          </a:effectRef>
          <a:fontRef idx="minor"/>
        </p:style>
      </p:sp>
      <p:sp>
        <p:nvSpPr>
          <p:cNvPr id="514" name="CustomShape 5"/>
          <p:cNvSpPr/>
          <p:nvPr/>
        </p:nvSpPr>
        <p:spPr>
          <a:xfrm>
            <a:off x="927360" y="4388040"/>
            <a:ext cx="1809360" cy="96516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sz="1200" b="0" strike="noStrike" spc="-1">
                <a:solidFill>
                  <a:srgbClr val="FFFFFF"/>
                </a:solidFill>
                <a:latin typeface="Arial"/>
                <a:ea typeface="微软雅黑"/>
              </a:rPr>
              <a:t>click to add your text here click to add your text here click to add your text here.</a:t>
            </a:r>
            <a:endParaRPr lang="en-US" sz="1200" b="0" strike="noStrike" spc="-1">
              <a:latin typeface="Arial"/>
            </a:endParaRPr>
          </a:p>
        </p:txBody>
      </p:sp>
      <p:grpSp>
        <p:nvGrpSpPr>
          <p:cNvPr id="515" name="Group 6"/>
          <p:cNvGrpSpPr/>
          <p:nvPr/>
        </p:nvGrpSpPr>
        <p:grpSpPr>
          <a:xfrm>
            <a:off x="5472720" y="1306800"/>
            <a:ext cx="6566880" cy="2094120"/>
            <a:chOff x="5472720" y="1306800"/>
            <a:chExt cx="6033600" cy="2094120"/>
          </a:xfrm>
        </p:grpSpPr>
        <p:sp>
          <p:nvSpPr>
            <p:cNvPr id="516" name="CustomShape 7"/>
            <p:cNvSpPr/>
            <p:nvPr/>
          </p:nvSpPr>
          <p:spPr>
            <a:xfrm>
              <a:off x="5472720" y="1306800"/>
              <a:ext cx="6033600" cy="2094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517" name="CustomShape 8"/>
            <p:cNvSpPr/>
            <p:nvPr/>
          </p:nvSpPr>
          <p:spPr>
            <a:xfrm>
              <a:off x="5580360" y="1582200"/>
              <a:ext cx="5488920" cy="1568206"/>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sz="2000" b="0" strike="noStrike" spc="-1" dirty="0">
                  <a:solidFill>
                    <a:srgbClr val="FFFFFF"/>
                  </a:solidFill>
                  <a:latin typeface="Times New Roman"/>
                  <a:ea typeface="微软雅黑"/>
                </a:rPr>
                <a:t>Với nhu cầu mua sắm online ngày càng cao tiện lợi cho người mua nắm bắt được điều đó nên </a:t>
              </a:r>
              <a:r>
                <a:rPr lang="en-US" sz="2000" b="0" strike="noStrike" spc="-1" dirty="0" smtClean="0">
                  <a:solidFill>
                    <a:srgbClr val="FFFFFF"/>
                  </a:solidFill>
                  <a:latin typeface="Times New Roman"/>
                  <a:ea typeface="微软雅黑"/>
                </a:rPr>
                <a:t>em </a:t>
              </a:r>
              <a:r>
                <a:rPr lang="en-US" sz="2000" b="0" strike="noStrike" spc="-1" dirty="0">
                  <a:solidFill>
                    <a:srgbClr val="FFFFFF"/>
                  </a:solidFill>
                  <a:latin typeface="Times New Roman"/>
                  <a:ea typeface="微软雅黑"/>
                </a:rPr>
                <a:t>đã xây dựng website thương mại điện tử. Và sản phẩm chính mà </a:t>
              </a:r>
              <a:r>
                <a:rPr lang="en-US" sz="2000" b="0" strike="noStrike" spc="-1" dirty="0" smtClean="0">
                  <a:solidFill>
                    <a:srgbClr val="FFFFFF"/>
                  </a:solidFill>
                  <a:latin typeface="Times New Roman"/>
                  <a:ea typeface="微软雅黑"/>
                </a:rPr>
                <a:t>em </a:t>
              </a:r>
              <a:r>
                <a:rPr lang="en-US" sz="2000" b="0" strike="noStrike" spc="-1" dirty="0">
                  <a:solidFill>
                    <a:srgbClr val="FFFFFF"/>
                  </a:solidFill>
                  <a:latin typeface="Times New Roman"/>
                  <a:ea typeface="微软雅黑"/>
                </a:rPr>
                <a:t>làm là mặt hàng </a:t>
              </a:r>
              <a:r>
                <a:rPr lang="en-US" sz="2000" b="0" strike="noStrike" spc="-1" dirty="0" smtClean="0">
                  <a:solidFill>
                    <a:srgbClr val="FFFFFF"/>
                  </a:solidFill>
                  <a:latin typeface="Times New Roman"/>
                  <a:ea typeface="微软雅黑"/>
                </a:rPr>
                <a:t>Giày. </a:t>
              </a:r>
              <a:endParaRPr lang="en-US" sz="2000" b="0" strike="noStrike" spc="-1" dirty="0">
                <a:latin typeface="Arial"/>
              </a:endParaRPr>
            </a:p>
          </p:txBody>
        </p:sp>
      </p:grpSp>
      <p:sp>
        <p:nvSpPr>
          <p:cNvPr id="519" name="CustomShape 9"/>
          <p:cNvSpPr/>
          <p:nvPr/>
        </p:nvSpPr>
        <p:spPr>
          <a:xfrm>
            <a:off x="8149680" y="4361400"/>
            <a:ext cx="3238200" cy="39528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sp>
      <p:sp>
        <p:nvSpPr>
          <p:cNvPr id="521" name="CustomShape 10"/>
          <p:cNvSpPr/>
          <p:nvPr/>
        </p:nvSpPr>
        <p:spPr>
          <a:xfrm>
            <a:off x="2106720" y="456480"/>
            <a:ext cx="3071520" cy="456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2400" b="1" strike="noStrike" spc="-1">
                <a:solidFill>
                  <a:srgbClr val="FF3737"/>
                </a:solidFill>
                <a:latin typeface="Calibri"/>
                <a:ea typeface="微软雅黑"/>
              </a:rPr>
              <a:t>GIỚI THIỆU ĐỀ TÀI</a:t>
            </a:r>
            <a:endParaRPr lang="en-US" sz="2400" b="0" strike="noStrike" spc="-1">
              <a:latin typeface="Arial"/>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81025" y="1325542"/>
            <a:ext cx="5188004" cy="208152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1025" y="3674831"/>
            <a:ext cx="6670083" cy="262629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7027509" y="3674831"/>
            <a:ext cx="5012091" cy="262629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515"/>
                                        </p:tgtEl>
                                        <p:attrNameLst>
                                          <p:attrName>style.visibility</p:attrName>
                                        </p:attrNameLst>
                                      </p:cBhvr>
                                      <p:to>
                                        <p:strVal val="visible"/>
                                      </p:to>
                                    </p:set>
                                    <p:anim calcmode="lin" valueType="num">
                                      <p:cBhvr additive="repl">
                                        <p:cTn id="7" dur="500" fill="hold"/>
                                        <p:tgtEl>
                                          <p:spTgt spid="515"/>
                                        </p:tgtEl>
                                        <p:attrNameLst>
                                          <p:attrName>ppt_x</p:attrName>
                                        </p:attrNameLst>
                                      </p:cBhvr>
                                      <p:tavLst>
                                        <p:tav tm="0">
                                          <p:val>
                                            <p:strVal val="1+#ppt_w/2"/>
                                          </p:val>
                                        </p:tav>
                                        <p:tav tm="100000">
                                          <p:val>
                                            <p:strVal val="#ppt_x"/>
                                          </p:val>
                                        </p:tav>
                                      </p:tavLst>
                                    </p:anim>
                                    <p:anim calcmode="lin" valueType="num">
                                      <p:cBhvr additive="repl">
                                        <p:cTn id="8" dur="500" fill="hold"/>
                                        <p:tgtEl>
                                          <p:spTgt spid="5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 name="CustomShape 1"/>
          <p:cNvSpPr/>
          <p:nvPr/>
        </p:nvSpPr>
        <p:spPr>
          <a:xfrm>
            <a:off x="1910520" y="437040"/>
            <a:ext cx="9156960" cy="456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2400" b="1" strike="noStrike" spc="-1">
                <a:solidFill>
                  <a:srgbClr val="FF3737"/>
                </a:solidFill>
                <a:latin typeface="Calibri"/>
                <a:ea typeface="微软雅黑"/>
              </a:rPr>
              <a:t>GIỚI THIỆU NGÔN NGỮ - FRAMEWORK</a:t>
            </a:r>
            <a:endParaRPr lang="en-US" sz="2400" b="0" strike="noStrike" spc="-1">
              <a:latin typeface="Arial"/>
            </a:endParaRPr>
          </a:p>
        </p:txBody>
      </p:sp>
      <p:sp>
        <p:nvSpPr>
          <p:cNvPr id="532" name="CustomShape 8"/>
          <p:cNvSpPr/>
          <p:nvPr/>
        </p:nvSpPr>
        <p:spPr>
          <a:xfrm>
            <a:off x="5202360" y="1735920"/>
            <a:ext cx="5986800" cy="191844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just">
              <a:lnSpc>
                <a:spcPct val="120000"/>
              </a:lnSpc>
            </a:pPr>
            <a:r>
              <a:rPr lang="en-US" sz="2000" b="0" strike="noStrike" spc="-1" dirty="0">
                <a:solidFill>
                  <a:srgbClr val="FFFFFF"/>
                </a:solidFill>
                <a:latin typeface="Calibri"/>
                <a:ea typeface="微软雅黑"/>
              </a:rPr>
              <a:t>  PHP là ngôn ngữ xây dựng web phổ biến với tốc độ nhanh, được tối ưu hóa cho các ứng dụng web. Giúp lập trình viên dễ dàng xây dựng trang web với tốc độ nhanh. </a:t>
            </a:r>
            <a:endParaRPr lang="en-US" sz="2000" b="0" strike="noStrike" spc="-1" dirty="0">
              <a:latin typeface="Arial"/>
            </a:endParaRPr>
          </a:p>
          <a:p>
            <a:pPr algn="just">
              <a:lnSpc>
                <a:spcPct val="120000"/>
              </a:lnSpc>
            </a:pPr>
            <a:endParaRPr lang="en-US" sz="2000" b="0" strike="noStrike" spc="-1" dirty="0">
              <a:latin typeface="Aria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791200" y="2476947"/>
            <a:ext cx="6191250" cy="30956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85799" y="4098106"/>
            <a:ext cx="5301983" cy="215029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258" y="1634186"/>
            <a:ext cx="5343525" cy="216869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fade">
                                      <p:cBhvr>
                                        <p:cTn id="12" dur="500"/>
                                        <p:tgtEl>
                                          <p:spTgt spid="205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52"/>
                                        </p:tgtEl>
                                        <p:attrNameLst>
                                          <p:attrName>style.visibility</p:attrName>
                                        </p:attrNameLst>
                                      </p:cBhvr>
                                      <p:to>
                                        <p:strVal val="visible"/>
                                      </p:to>
                                    </p:set>
                                    <p:animEffect transition="in" filter="fade">
                                      <p:cBhvr>
                                        <p:cTn id="17"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3" name="Group 1"/>
          <p:cNvGrpSpPr/>
          <p:nvPr/>
        </p:nvGrpSpPr>
        <p:grpSpPr>
          <a:xfrm>
            <a:off x="0" y="2714040"/>
            <a:ext cx="3686400" cy="1429560"/>
            <a:chOff x="0" y="2714040"/>
            <a:chExt cx="3686400" cy="1429560"/>
          </a:xfrm>
        </p:grpSpPr>
        <p:sp>
          <p:nvSpPr>
            <p:cNvPr id="534" name="CustomShape 2"/>
            <p:cNvSpPr/>
            <p:nvPr/>
          </p:nvSpPr>
          <p:spPr>
            <a:xfrm>
              <a:off x="0" y="2714040"/>
              <a:ext cx="3686400" cy="1429200"/>
            </a:xfrm>
            <a:prstGeom prst="homePlate">
              <a:avLst>
                <a:gd name="adj" fmla="val 23896"/>
              </a:avLst>
            </a:prstGeom>
            <a:ln>
              <a:noFill/>
            </a:ln>
          </p:spPr>
          <p:style>
            <a:lnRef idx="2">
              <a:schemeClr val="accent1">
                <a:shade val="50000"/>
              </a:schemeClr>
            </a:lnRef>
            <a:fillRef idx="1">
              <a:schemeClr val="accent1"/>
            </a:fillRef>
            <a:effectRef idx="0">
              <a:schemeClr val="accent1"/>
            </a:effectRef>
            <a:fontRef idx="minor"/>
          </p:style>
        </p:sp>
        <p:sp>
          <p:nvSpPr>
            <p:cNvPr id="535" name="CustomShape 3"/>
            <p:cNvSpPr/>
            <p:nvPr/>
          </p:nvSpPr>
          <p:spPr>
            <a:xfrm>
              <a:off x="0" y="3429000"/>
              <a:ext cx="3686400" cy="714600"/>
            </a:xfrm>
            <a:custGeom>
              <a:avLst/>
              <a:gdLst/>
              <a:ahLst/>
              <a:cxnLst/>
              <a:rect l="l" t="t" r="r" b="b"/>
              <a:pathLst>
                <a:path w="3686629" h="714829">
                  <a:moveTo>
                    <a:pt x="0" y="0"/>
                  </a:moveTo>
                  <a:lnTo>
                    <a:pt x="3686629" y="0"/>
                  </a:lnTo>
                  <a:lnTo>
                    <a:pt x="3344998" y="714829"/>
                  </a:lnTo>
                  <a:lnTo>
                    <a:pt x="0" y="714829"/>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536" name="CustomShape 4"/>
            <p:cNvSpPr/>
            <p:nvPr/>
          </p:nvSpPr>
          <p:spPr>
            <a:xfrm>
              <a:off x="2179800" y="2848320"/>
              <a:ext cx="1346400" cy="1160640"/>
            </a:xfrm>
            <a:prstGeom prst="hexagon">
              <a:avLst>
                <a:gd name="adj" fmla="val 25000"/>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537" name="CustomShape 5"/>
            <p:cNvSpPr/>
            <p:nvPr/>
          </p:nvSpPr>
          <p:spPr>
            <a:xfrm>
              <a:off x="2531160" y="3134160"/>
              <a:ext cx="643320" cy="593280"/>
            </a:xfrm>
            <a:custGeom>
              <a:avLst/>
              <a:gdLst/>
              <a:ahLst/>
              <a:cxnLst/>
              <a:rect l="l" t="t" r="r" b="b"/>
              <a:pathLst>
                <a:path w="578320" h="533197">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ln>
              <a:noFill/>
            </a:ln>
          </p:spPr>
          <p:style>
            <a:lnRef idx="2">
              <a:schemeClr val="accent1">
                <a:shade val="50000"/>
              </a:schemeClr>
            </a:lnRef>
            <a:fillRef idx="1">
              <a:schemeClr val="accent1"/>
            </a:fillRef>
            <a:effectRef idx="0">
              <a:schemeClr val="accent1"/>
            </a:effectRef>
            <a:fontRef idx="minor"/>
          </p:style>
        </p:sp>
      </p:grpSp>
      <p:sp>
        <p:nvSpPr>
          <p:cNvPr id="538" name="CustomShape 6"/>
          <p:cNvSpPr/>
          <p:nvPr/>
        </p:nvSpPr>
        <p:spPr>
          <a:xfrm>
            <a:off x="3699720" y="3136680"/>
            <a:ext cx="2301120" cy="57780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3200" b="1" strike="noStrike" spc="-1">
                <a:solidFill>
                  <a:srgbClr val="414141"/>
                </a:solidFill>
                <a:latin typeface="Calibri"/>
                <a:ea typeface="微软雅黑"/>
              </a:rPr>
              <a:t>CHỨC NĂNG</a:t>
            </a:r>
            <a:endParaRPr lang="en-US" sz="3200" b="0" strike="noStrike" spc="-1">
              <a:latin typeface="Arial"/>
            </a:endParaRPr>
          </a:p>
        </p:txBody>
      </p:sp>
      <p:sp>
        <p:nvSpPr>
          <p:cNvPr id="539" name="Line 7"/>
          <p:cNvSpPr/>
          <p:nvPr/>
        </p:nvSpPr>
        <p:spPr>
          <a:xfrm>
            <a:off x="3833640" y="3786120"/>
            <a:ext cx="2032560" cy="23880"/>
          </a:xfrm>
          <a:prstGeom prst="line">
            <a:avLst/>
          </a:prstGeom>
          <a:ln w="38160">
            <a:solidFill>
              <a:schemeClr val="accent2"/>
            </a:solidFill>
          </a:ln>
        </p:spPr>
        <p:style>
          <a:lnRef idx="1">
            <a:schemeClr val="accent1"/>
          </a:lnRef>
          <a:fillRef idx="0">
            <a:schemeClr val="accent1"/>
          </a:fillRef>
          <a:effectRef idx="0">
            <a:schemeClr val="accent1"/>
          </a:effectRef>
          <a:fontRef idx="minor"/>
        </p:style>
      </p:sp>
      <p:sp>
        <p:nvSpPr>
          <p:cNvPr id="540" name="CustomShape 8"/>
          <p:cNvSpPr/>
          <p:nvPr/>
        </p:nvSpPr>
        <p:spPr>
          <a:xfrm>
            <a:off x="10195920" y="3404520"/>
            <a:ext cx="1995480" cy="3453120"/>
          </a:xfrm>
          <a:custGeom>
            <a:avLst/>
            <a:gdLst/>
            <a:ahLst/>
            <a:cxnLst/>
            <a:rect l="l" t="t" r="r" b="b"/>
            <a:pathLst>
              <a:path w="1995948" h="3453569">
                <a:moveTo>
                  <a:pt x="863392" y="0"/>
                </a:moveTo>
                <a:lnTo>
                  <a:pt x="1995948" y="0"/>
                </a:lnTo>
                <a:lnTo>
                  <a:pt x="1995948" y="3453569"/>
                </a:lnTo>
                <a:lnTo>
                  <a:pt x="0" y="3453569"/>
                </a:lnTo>
                <a:close/>
              </a:path>
            </a:pathLst>
          </a:custGeom>
          <a:solidFill>
            <a:srgbClr val="C21227"/>
          </a:solidFill>
          <a:ln>
            <a:noFill/>
          </a:ln>
        </p:spPr>
        <p:style>
          <a:lnRef idx="2">
            <a:schemeClr val="accent1">
              <a:shade val="50000"/>
            </a:schemeClr>
          </a:lnRef>
          <a:fillRef idx="1">
            <a:schemeClr val="accent1"/>
          </a:fillRef>
          <a:effectRef idx="0">
            <a:schemeClr val="accent1"/>
          </a:effectRef>
          <a:fontRef idx="minor"/>
        </p:style>
      </p:sp>
      <p:sp>
        <p:nvSpPr>
          <p:cNvPr id="541" name="CustomShape 9"/>
          <p:cNvSpPr/>
          <p:nvPr/>
        </p:nvSpPr>
        <p:spPr>
          <a:xfrm flipV="1">
            <a:off x="10195920" y="0"/>
            <a:ext cx="1995480" cy="3404160"/>
          </a:xfrm>
          <a:custGeom>
            <a:avLst/>
            <a:gdLst/>
            <a:ahLst/>
            <a:cxnLst/>
            <a:rect l="l" t="t" r="r" b="b"/>
            <a:pathLst>
              <a:path w="1995948" h="3453569">
                <a:moveTo>
                  <a:pt x="0" y="3453569"/>
                </a:moveTo>
                <a:lnTo>
                  <a:pt x="1995948" y="3453569"/>
                </a:lnTo>
                <a:lnTo>
                  <a:pt x="1995948" y="0"/>
                </a:lnTo>
                <a:lnTo>
                  <a:pt x="863392" y="0"/>
                </a:lnTo>
                <a:close/>
              </a:path>
            </a:pathLst>
          </a:custGeom>
          <a:ln>
            <a:noFill/>
          </a:ln>
        </p:spPr>
        <p:style>
          <a:lnRef idx="2">
            <a:schemeClr val="accent1">
              <a:shade val="50000"/>
            </a:schemeClr>
          </a:lnRef>
          <a:fillRef idx="1">
            <a:schemeClr val="accent1"/>
          </a:fillRef>
          <a:effectRef idx="0">
            <a:schemeClr val="accent1"/>
          </a:effectRef>
          <a:fontRef idx="minor"/>
        </p:style>
      </p:sp>
      <p:sp>
        <p:nvSpPr>
          <p:cNvPr id="542" name="CustomShape 10"/>
          <p:cNvSpPr/>
          <p:nvPr/>
        </p:nvSpPr>
        <p:spPr>
          <a:xfrm>
            <a:off x="11179440" y="1764360"/>
            <a:ext cx="861480" cy="332856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rot="5400000" vert="vert" lIns="90000" tIns="45000" rIns="90000" bIns="45000">
            <a:noAutofit/>
          </a:bodyPr>
          <a:lstStyle/>
          <a:p>
            <a:pPr>
              <a:lnSpc>
                <a:spcPct val="100000"/>
              </a:lnSpc>
            </a:pPr>
            <a:endParaRPr lang="en-US" sz="4400" b="0" strike="noStrike" spc="-1" dirty="0">
              <a:latin typeface="Arial"/>
            </a:endParaRPr>
          </a:p>
        </p:txBody>
      </p:sp>
      <p:sp>
        <p:nvSpPr>
          <p:cNvPr id="12" name="Rectangle 11">
            <a:extLst>
              <a:ext uri="{FF2B5EF4-FFF2-40B4-BE49-F238E27FC236}">
                <a16:creationId xmlns:a16="http://schemas.microsoft.com/office/drawing/2014/main" id="{F3A1380E-F327-4974-49A4-7C64E0E7A44C}"/>
              </a:ext>
            </a:extLst>
          </p:cNvPr>
          <p:cNvSpPr/>
          <p:nvPr/>
        </p:nvSpPr>
        <p:spPr>
          <a:xfrm>
            <a:off x="10896600" y="2778121"/>
            <a:ext cx="1294800" cy="12949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PHẦN 2</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33"/>
                                        </p:tgtEl>
                                        <p:attrNameLst>
                                          <p:attrName>style.visibility</p:attrName>
                                        </p:attrNameLst>
                                      </p:cBhvr>
                                      <p:to>
                                        <p:strVal val="visible"/>
                                      </p:to>
                                    </p:set>
                                    <p:anim calcmode="lin" valueType="num">
                                      <p:cBhvr additive="repl">
                                        <p:cTn id="7" dur="500" fill="hold"/>
                                        <p:tgtEl>
                                          <p:spTgt spid="533"/>
                                        </p:tgtEl>
                                        <p:attrNameLst>
                                          <p:attrName>ppt_x</p:attrName>
                                        </p:attrNameLst>
                                      </p:cBhvr>
                                      <p:tavLst>
                                        <p:tav tm="0">
                                          <p:val>
                                            <p:strVal val="0-#ppt_w/2"/>
                                          </p:val>
                                        </p:tav>
                                        <p:tav tm="100000">
                                          <p:val>
                                            <p:strVal val="#ppt_x"/>
                                          </p:val>
                                        </p:tav>
                                      </p:tavLst>
                                    </p:anim>
                                    <p:anim calcmode="lin" valueType="num">
                                      <p:cBhvr additive="repl">
                                        <p:cTn id="8" dur="500" fill="hold"/>
                                        <p:tgtEl>
                                          <p:spTgt spid="53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538"/>
                                        </p:tgtEl>
                                        <p:attrNameLst>
                                          <p:attrName>style.visibility</p:attrName>
                                        </p:attrNameLst>
                                      </p:cBhvr>
                                      <p:to>
                                        <p:strVal val="visible"/>
                                      </p:to>
                                    </p:set>
                                    <p:anim calcmode="lin" valueType="num">
                                      <p:cBhvr additive="repl">
                                        <p:cTn id="12" dur="500" fill="hold"/>
                                        <p:tgtEl>
                                          <p:spTgt spid="538"/>
                                        </p:tgtEl>
                                        <p:attrNameLst>
                                          <p:attrName>ppt_x</p:attrName>
                                        </p:attrNameLst>
                                      </p:cBhvr>
                                      <p:tavLst>
                                        <p:tav tm="0">
                                          <p:val>
                                            <p:strVal val="1+#ppt_w/2"/>
                                          </p:val>
                                        </p:tav>
                                        <p:tav tm="100000">
                                          <p:val>
                                            <p:strVal val="#ppt_x"/>
                                          </p:val>
                                        </p:tav>
                                      </p:tavLst>
                                    </p:anim>
                                    <p:anim calcmode="lin" valueType="num">
                                      <p:cBhvr additive="repl">
                                        <p:cTn id="13" dur="500" fill="hold"/>
                                        <p:tgtEl>
                                          <p:spTgt spid="538"/>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0" presetClass="entr" fill="hold" nodeType="afterEffect">
                                  <p:stCondLst>
                                    <p:cond delay="0"/>
                                  </p:stCondLst>
                                  <p:childTnLst>
                                    <p:set>
                                      <p:cBhvr>
                                        <p:cTn id="16" dur="1" fill="hold">
                                          <p:stCondLst>
                                            <p:cond delay="0"/>
                                          </p:stCondLst>
                                        </p:cTn>
                                        <p:tgtEl>
                                          <p:spTgt spid="539"/>
                                        </p:tgtEl>
                                        <p:attrNameLst>
                                          <p:attrName>style.visibility</p:attrName>
                                        </p:attrNameLst>
                                      </p:cBhvr>
                                      <p:to>
                                        <p:strVal val="visible"/>
                                      </p:to>
                                    </p:set>
                                    <p:animEffect transition="in" filter="fade">
                                      <p:cBhvr additive="repl">
                                        <p:cTn id="17" dur="500"/>
                                        <p:tgtEl>
                                          <p:spTgt spid="539"/>
                                        </p:tgtEl>
                                      </p:cBhvr>
                                    </p:animEffect>
                                  </p:childTnLst>
                                </p:cTn>
                              </p:par>
                            </p:childTnLst>
                          </p:cTn>
                        </p:par>
                        <p:par>
                          <p:cTn id="18" fill="hold">
                            <p:stCondLst>
                              <p:cond delay="1500"/>
                            </p:stCondLst>
                            <p:childTnLst>
                              <p:par>
                                <p:cTn id="19" presetID="2" presetClass="entr" presetSubtype="1" fill="hold" nodeType="afterEffect">
                                  <p:stCondLst>
                                    <p:cond delay="0"/>
                                  </p:stCondLst>
                                  <p:childTnLst>
                                    <p:set>
                                      <p:cBhvr>
                                        <p:cTn id="20" dur="1" fill="hold">
                                          <p:stCondLst>
                                            <p:cond delay="0"/>
                                          </p:stCondLst>
                                        </p:cTn>
                                        <p:tgtEl>
                                          <p:spTgt spid="541"/>
                                        </p:tgtEl>
                                        <p:attrNameLst>
                                          <p:attrName>style.visibility</p:attrName>
                                        </p:attrNameLst>
                                      </p:cBhvr>
                                      <p:to>
                                        <p:strVal val="visible"/>
                                      </p:to>
                                    </p:set>
                                    <p:anim calcmode="lin" valueType="num">
                                      <p:cBhvr additive="repl">
                                        <p:cTn id="21" dur="500" fill="hold"/>
                                        <p:tgtEl>
                                          <p:spTgt spid="541"/>
                                        </p:tgtEl>
                                        <p:attrNameLst>
                                          <p:attrName>ppt_x</p:attrName>
                                        </p:attrNameLst>
                                      </p:cBhvr>
                                      <p:tavLst>
                                        <p:tav tm="0">
                                          <p:val>
                                            <p:strVal val="#ppt_x"/>
                                          </p:val>
                                        </p:tav>
                                        <p:tav tm="100000">
                                          <p:val>
                                            <p:strVal val="#ppt_x"/>
                                          </p:val>
                                        </p:tav>
                                      </p:tavLst>
                                    </p:anim>
                                    <p:anim calcmode="lin" valueType="num">
                                      <p:cBhvr additive="repl">
                                        <p:cTn id="22" dur="500" fill="hold"/>
                                        <p:tgtEl>
                                          <p:spTgt spid="541"/>
                                        </p:tgtEl>
                                        <p:attrNameLst>
                                          <p:attrName>ppt_y</p:attrName>
                                        </p:attrNameLst>
                                      </p:cBhvr>
                                      <p:tavLst>
                                        <p:tav tm="0">
                                          <p:val>
                                            <p:strVal val="0-#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540"/>
                                        </p:tgtEl>
                                        <p:attrNameLst>
                                          <p:attrName>style.visibility</p:attrName>
                                        </p:attrNameLst>
                                      </p:cBhvr>
                                      <p:to>
                                        <p:strVal val="visible"/>
                                      </p:to>
                                    </p:set>
                                    <p:anim calcmode="lin" valueType="num">
                                      <p:cBhvr additive="repl">
                                        <p:cTn id="25" dur="500" fill="hold"/>
                                        <p:tgtEl>
                                          <p:spTgt spid="540"/>
                                        </p:tgtEl>
                                        <p:attrNameLst>
                                          <p:attrName>ppt_x</p:attrName>
                                        </p:attrNameLst>
                                      </p:cBhvr>
                                      <p:tavLst>
                                        <p:tav tm="0">
                                          <p:val>
                                            <p:strVal val="#ppt_x"/>
                                          </p:val>
                                        </p:tav>
                                        <p:tav tm="100000">
                                          <p:val>
                                            <p:strVal val="#ppt_x"/>
                                          </p:val>
                                        </p:tav>
                                      </p:tavLst>
                                    </p:anim>
                                    <p:anim calcmode="lin" valueType="num">
                                      <p:cBhvr additive="repl">
                                        <p:cTn id="26" dur="500" fill="hold"/>
                                        <p:tgtEl>
                                          <p:spTgt spid="540"/>
                                        </p:tgtEl>
                                        <p:attrNameLst>
                                          <p:attrName>ppt_y</p:attrName>
                                        </p:attrNameLst>
                                      </p:cBhvr>
                                      <p:tavLst>
                                        <p:tav tm="0">
                                          <p:val>
                                            <p:strVal val="1+#ppt_h/2"/>
                                          </p:val>
                                        </p:tav>
                                        <p:tav tm="100000">
                                          <p:val>
                                            <p:strVal val="#ppt_y"/>
                                          </p:val>
                                        </p:tav>
                                      </p:tavLst>
                                    </p:anim>
                                  </p:childTnLst>
                                </p:cTn>
                              </p:par>
                            </p:childTnLst>
                          </p:cTn>
                        </p:par>
                        <p:par>
                          <p:cTn id="27" fill="hold">
                            <p:stCondLst>
                              <p:cond delay="2000"/>
                            </p:stCondLst>
                            <p:childTnLst>
                              <p:par>
                                <p:cTn id="28" presetID="53" presetClass="entr" presetSubtype="16" fill="hold" nodeType="afterEffect">
                                  <p:stCondLst>
                                    <p:cond delay="0"/>
                                  </p:stCondLst>
                                  <p:childTnLst>
                                    <p:set>
                                      <p:cBhvr>
                                        <p:cTn id="29" dur="1" fill="hold">
                                          <p:stCondLst>
                                            <p:cond delay="0"/>
                                          </p:stCondLst>
                                        </p:cTn>
                                        <p:tgtEl>
                                          <p:spTgt spid="542"/>
                                        </p:tgtEl>
                                        <p:attrNameLst>
                                          <p:attrName>style.visibility</p:attrName>
                                        </p:attrNameLst>
                                      </p:cBhvr>
                                      <p:to>
                                        <p:strVal val="visible"/>
                                      </p:to>
                                    </p:set>
                                    <p:anim calcmode="lin" valueType="num">
                                      <p:cBhvr additive="repl">
                                        <p:cTn id="30" dur="500" fill="hold"/>
                                        <p:tgtEl>
                                          <p:spTgt spid="542"/>
                                        </p:tgtEl>
                                        <p:attrNameLst>
                                          <p:attrName>ppt_w</p:attrName>
                                        </p:attrNameLst>
                                      </p:cBhvr>
                                      <p:tavLst>
                                        <p:tav tm="0">
                                          <p:val>
                                            <p:fltVal val="0"/>
                                          </p:val>
                                        </p:tav>
                                        <p:tav tm="100000">
                                          <p:val>
                                            <p:strVal val="#ppt_w"/>
                                          </p:val>
                                        </p:tav>
                                      </p:tavLst>
                                    </p:anim>
                                    <p:anim calcmode="lin" valueType="num">
                                      <p:cBhvr additive="repl">
                                        <p:cTn id="31" dur="500" fill="hold"/>
                                        <p:tgtEl>
                                          <p:spTgt spid="542"/>
                                        </p:tgtEl>
                                        <p:attrNameLst>
                                          <p:attrName>ppt_h</p:attrName>
                                        </p:attrNameLst>
                                      </p:cBhvr>
                                      <p:tavLst>
                                        <p:tav tm="0">
                                          <p:val>
                                            <p:fltVal val="0"/>
                                          </p:val>
                                        </p:tav>
                                        <p:tav tm="100000">
                                          <p:val>
                                            <p:strVal val="#ppt_h"/>
                                          </p:val>
                                        </p:tav>
                                      </p:tavLst>
                                    </p:anim>
                                    <p:animEffect transition="in" filter="fade">
                                      <p:cBhvr additive="repl">
                                        <p:cTn id="32" dur="500"/>
                                        <p:tgtEl>
                                          <p:spTgt spid="5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grpSp>
        <p:nvGrpSpPr>
          <p:cNvPr id="543" name="Group 1"/>
          <p:cNvGrpSpPr/>
          <p:nvPr/>
        </p:nvGrpSpPr>
        <p:grpSpPr>
          <a:xfrm>
            <a:off x="573840" y="5357520"/>
            <a:ext cx="10856160" cy="579240"/>
            <a:chOff x="573840" y="5357520"/>
            <a:chExt cx="10856160" cy="579240"/>
          </a:xfrm>
        </p:grpSpPr>
        <p:sp>
          <p:nvSpPr>
            <p:cNvPr id="544" name="CustomShape 2"/>
            <p:cNvSpPr/>
            <p:nvPr/>
          </p:nvSpPr>
          <p:spPr>
            <a:xfrm>
              <a:off x="8107920" y="5357520"/>
              <a:ext cx="3322080" cy="579240"/>
            </a:xfrm>
            <a:prstGeom prst="homePlate">
              <a:avLst>
                <a:gd name="adj" fmla="val 50000"/>
              </a:avLst>
            </a:prstGeom>
            <a:solidFill>
              <a:schemeClr val="accent4">
                <a:lumMod val="100000"/>
              </a:schemeClr>
            </a:solidFill>
            <a:ln w="57240">
              <a:solidFill>
                <a:schemeClr val="bg1"/>
              </a:solidFill>
            </a:ln>
          </p:spPr>
          <p:style>
            <a:lnRef idx="2">
              <a:schemeClr val="accent1">
                <a:shade val="50000"/>
              </a:schemeClr>
            </a:lnRef>
            <a:fillRef idx="1">
              <a:schemeClr val="accent1"/>
            </a:fillRef>
            <a:effectRef idx="0">
              <a:schemeClr val="accent1"/>
            </a:effectRef>
            <a:fontRef idx="minor"/>
          </p:style>
        </p:sp>
        <p:sp>
          <p:nvSpPr>
            <p:cNvPr id="545" name="CustomShape 3"/>
            <p:cNvSpPr/>
            <p:nvPr/>
          </p:nvSpPr>
          <p:spPr>
            <a:xfrm>
              <a:off x="5524200" y="5357520"/>
              <a:ext cx="2898720" cy="579240"/>
            </a:xfrm>
            <a:prstGeom prst="homePlate">
              <a:avLst>
                <a:gd name="adj" fmla="val 50000"/>
              </a:avLst>
            </a:prstGeom>
            <a:solidFill>
              <a:schemeClr val="accent3">
                <a:lumMod val="100000"/>
              </a:schemeClr>
            </a:solidFill>
            <a:ln w="57240">
              <a:solidFill>
                <a:schemeClr val="bg1"/>
              </a:solidFill>
            </a:ln>
          </p:spPr>
          <p:style>
            <a:lnRef idx="2">
              <a:schemeClr val="accent1">
                <a:shade val="50000"/>
              </a:schemeClr>
            </a:lnRef>
            <a:fillRef idx="1">
              <a:schemeClr val="accent1"/>
            </a:fillRef>
            <a:effectRef idx="0">
              <a:schemeClr val="accent1"/>
            </a:effectRef>
            <a:fontRef idx="minor"/>
          </p:style>
        </p:sp>
        <p:sp>
          <p:nvSpPr>
            <p:cNvPr id="546" name="CustomShape 4"/>
            <p:cNvSpPr/>
            <p:nvPr/>
          </p:nvSpPr>
          <p:spPr>
            <a:xfrm>
              <a:off x="3049200" y="5357520"/>
              <a:ext cx="2790720" cy="579240"/>
            </a:xfrm>
            <a:custGeom>
              <a:avLst/>
              <a:gdLst/>
              <a:ahLst/>
              <a:cxnLst/>
              <a:rect l="l" t="t" r="r" b="b"/>
              <a:pathLst>
                <a:path w="2596355" h="532518">
                  <a:moveTo>
                    <a:pt x="0" y="0"/>
                  </a:moveTo>
                  <a:lnTo>
                    <a:pt x="2330096" y="0"/>
                  </a:lnTo>
                  <a:lnTo>
                    <a:pt x="2596355" y="266259"/>
                  </a:lnTo>
                  <a:lnTo>
                    <a:pt x="2330096" y="532518"/>
                  </a:lnTo>
                  <a:lnTo>
                    <a:pt x="0" y="532518"/>
                  </a:lnTo>
                  <a:lnTo>
                    <a:pt x="266259" y="266259"/>
                  </a:lnTo>
                  <a:lnTo>
                    <a:pt x="0" y="0"/>
                  </a:lnTo>
                  <a:close/>
                </a:path>
              </a:pathLst>
            </a:custGeom>
            <a:solidFill>
              <a:schemeClr val="accent2">
                <a:lumMod val="100000"/>
              </a:schemeClr>
            </a:solidFill>
            <a:ln w="57240">
              <a:solidFill>
                <a:schemeClr val="bg1"/>
              </a:solidFill>
            </a:ln>
          </p:spPr>
          <p:style>
            <a:lnRef idx="2">
              <a:schemeClr val="accent1">
                <a:shade val="50000"/>
              </a:schemeClr>
            </a:lnRef>
            <a:fillRef idx="1">
              <a:schemeClr val="accent1"/>
            </a:fillRef>
            <a:effectRef idx="0">
              <a:schemeClr val="accent1"/>
            </a:effectRef>
            <a:fontRef idx="minor"/>
          </p:style>
        </p:sp>
        <p:sp>
          <p:nvSpPr>
            <p:cNvPr id="547" name="CustomShape 5"/>
            <p:cNvSpPr/>
            <p:nvPr/>
          </p:nvSpPr>
          <p:spPr>
            <a:xfrm>
              <a:off x="573840" y="5357520"/>
              <a:ext cx="2790720" cy="579240"/>
            </a:xfrm>
            <a:custGeom>
              <a:avLst/>
              <a:gdLst/>
              <a:ahLst/>
              <a:cxnLst/>
              <a:rect l="l" t="t" r="r" b="b"/>
              <a:pathLst>
                <a:path w="2596355" h="532518">
                  <a:moveTo>
                    <a:pt x="0" y="0"/>
                  </a:moveTo>
                  <a:lnTo>
                    <a:pt x="2330096" y="0"/>
                  </a:lnTo>
                  <a:lnTo>
                    <a:pt x="2596355" y="266259"/>
                  </a:lnTo>
                  <a:lnTo>
                    <a:pt x="2330096" y="532518"/>
                  </a:lnTo>
                  <a:lnTo>
                    <a:pt x="0" y="532518"/>
                  </a:lnTo>
                  <a:lnTo>
                    <a:pt x="266259" y="266259"/>
                  </a:lnTo>
                  <a:lnTo>
                    <a:pt x="0" y="0"/>
                  </a:lnTo>
                  <a:close/>
                </a:path>
              </a:pathLst>
            </a:custGeom>
            <a:solidFill>
              <a:schemeClr val="accent1">
                <a:lumMod val="100000"/>
              </a:schemeClr>
            </a:solidFill>
            <a:ln w="57240">
              <a:solidFill>
                <a:schemeClr val="bg1"/>
              </a:solidFill>
            </a:ln>
          </p:spPr>
          <p:style>
            <a:lnRef idx="2">
              <a:schemeClr val="accent1">
                <a:shade val="50000"/>
              </a:schemeClr>
            </a:lnRef>
            <a:fillRef idx="1">
              <a:schemeClr val="accent1"/>
            </a:fillRef>
            <a:effectRef idx="0">
              <a:schemeClr val="accent1"/>
            </a:effectRef>
            <a:fontRef idx="minor"/>
          </p:style>
        </p:sp>
      </p:grpSp>
      <p:sp>
        <p:nvSpPr>
          <p:cNvPr id="548" name="CustomShape 6"/>
          <p:cNvSpPr/>
          <p:nvPr/>
        </p:nvSpPr>
        <p:spPr>
          <a:xfrm>
            <a:off x="790920" y="5446080"/>
            <a:ext cx="2358000" cy="41940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20000"/>
              </a:lnSpc>
            </a:pPr>
            <a:r>
              <a:rPr lang="en-US" sz="1800" b="1" strike="noStrike" spc="-1" dirty="0" err="1">
                <a:solidFill>
                  <a:srgbClr val="FFFFFF"/>
                </a:solidFill>
                <a:latin typeface="Calibri"/>
                <a:ea typeface="微软雅黑"/>
              </a:rPr>
              <a:t>Sản</a:t>
            </a:r>
            <a:r>
              <a:rPr lang="en-US" sz="1800" b="1" strike="noStrike" spc="-1" dirty="0">
                <a:solidFill>
                  <a:srgbClr val="FFFFFF"/>
                </a:solidFill>
                <a:latin typeface="Calibri"/>
                <a:ea typeface="微软雅黑"/>
              </a:rPr>
              <a:t> </a:t>
            </a:r>
            <a:r>
              <a:rPr lang="en-US" sz="1800" b="1" strike="noStrike" spc="-1" dirty="0" err="1">
                <a:solidFill>
                  <a:srgbClr val="FFFFFF"/>
                </a:solidFill>
                <a:latin typeface="Calibri"/>
                <a:ea typeface="微软雅黑"/>
              </a:rPr>
              <a:t>phẩm</a:t>
            </a:r>
            <a:r>
              <a:rPr lang="en-US" sz="1800" b="1" strike="noStrike" spc="-1" dirty="0">
                <a:solidFill>
                  <a:srgbClr val="FFFFFF"/>
                </a:solidFill>
                <a:latin typeface="Calibri"/>
                <a:ea typeface="微软雅黑"/>
              </a:rPr>
              <a:t>, tin </a:t>
            </a:r>
            <a:r>
              <a:rPr lang="en-US" sz="1800" b="1" strike="noStrike" spc="-1" dirty="0" err="1">
                <a:solidFill>
                  <a:srgbClr val="FFFFFF"/>
                </a:solidFill>
                <a:latin typeface="Calibri"/>
                <a:ea typeface="微软雅黑"/>
              </a:rPr>
              <a:t>tức</a:t>
            </a:r>
            <a:endParaRPr lang="en-US" sz="1800" b="0" strike="noStrike" spc="-1" dirty="0">
              <a:latin typeface="Arial"/>
            </a:endParaRPr>
          </a:p>
        </p:txBody>
      </p:sp>
      <p:sp>
        <p:nvSpPr>
          <p:cNvPr id="549" name="CustomShape 7"/>
          <p:cNvSpPr/>
          <p:nvPr/>
        </p:nvSpPr>
        <p:spPr>
          <a:xfrm>
            <a:off x="3436200" y="5446080"/>
            <a:ext cx="2050200" cy="386344"/>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20000"/>
              </a:lnSpc>
            </a:pPr>
            <a:r>
              <a:rPr lang="en-US" sz="1600" b="1" strike="noStrike" spc="-1" dirty="0" err="1">
                <a:solidFill>
                  <a:srgbClr val="FFFFFF"/>
                </a:solidFill>
                <a:latin typeface="Calibri"/>
                <a:ea typeface="微软雅黑"/>
              </a:rPr>
              <a:t>Thông</a:t>
            </a:r>
            <a:r>
              <a:rPr lang="en-US" sz="1600" b="1" strike="noStrike" spc="-1" dirty="0">
                <a:solidFill>
                  <a:srgbClr val="FFFFFF"/>
                </a:solidFill>
                <a:latin typeface="Calibri"/>
                <a:ea typeface="微软雅黑"/>
              </a:rPr>
              <a:t> tin </a:t>
            </a:r>
            <a:r>
              <a:rPr lang="en-US" sz="1600" b="1" strike="noStrike" spc="-1" dirty="0" err="1">
                <a:solidFill>
                  <a:srgbClr val="FFFFFF"/>
                </a:solidFill>
                <a:latin typeface="Calibri"/>
                <a:ea typeface="微软雅黑"/>
              </a:rPr>
              <a:t>sản</a:t>
            </a:r>
            <a:r>
              <a:rPr lang="en-US" sz="1600" b="1" strike="noStrike" spc="-1" dirty="0">
                <a:solidFill>
                  <a:srgbClr val="FFFFFF"/>
                </a:solidFill>
                <a:latin typeface="Calibri"/>
                <a:ea typeface="微软雅黑"/>
              </a:rPr>
              <a:t> </a:t>
            </a:r>
            <a:r>
              <a:rPr lang="en-US" sz="1600" b="1" strike="noStrike" spc="-1" dirty="0" err="1">
                <a:solidFill>
                  <a:srgbClr val="FFFFFF"/>
                </a:solidFill>
                <a:latin typeface="Calibri"/>
                <a:ea typeface="微软雅黑"/>
              </a:rPr>
              <a:t>phẩm</a:t>
            </a:r>
            <a:endParaRPr lang="en-US" sz="1600" b="0" strike="noStrike" spc="-1" dirty="0">
              <a:latin typeface="Arial"/>
            </a:endParaRPr>
          </a:p>
        </p:txBody>
      </p:sp>
      <p:sp>
        <p:nvSpPr>
          <p:cNvPr id="550" name="CustomShape 8"/>
          <p:cNvSpPr/>
          <p:nvPr/>
        </p:nvSpPr>
        <p:spPr>
          <a:xfrm>
            <a:off x="6081480" y="5446080"/>
            <a:ext cx="2050200" cy="41868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20000"/>
              </a:lnSpc>
            </a:pPr>
            <a:r>
              <a:rPr lang="en-US" sz="1800" b="1" strike="noStrike" spc="-1">
                <a:solidFill>
                  <a:srgbClr val="FFFFFF"/>
                </a:solidFill>
                <a:latin typeface="Calibri"/>
                <a:ea typeface="微软雅黑"/>
              </a:rPr>
              <a:t>Tìm kiếm sản phẩm</a:t>
            </a:r>
            <a:endParaRPr lang="en-US" sz="1800" b="0" strike="noStrike" spc="-1">
              <a:latin typeface="Arial"/>
            </a:endParaRPr>
          </a:p>
        </p:txBody>
      </p:sp>
      <p:sp>
        <p:nvSpPr>
          <p:cNvPr id="551" name="CustomShape 9"/>
          <p:cNvSpPr/>
          <p:nvPr/>
        </p:nvSpPr>
        <p:spPr>
          <a:xfrm>
            <a:off x="8373240" y="5420799"/>
            <a:ext cx="3007080" cy="399297"/>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wrap="square" lIns="90000" tIns="45000" rIns="90000" bIns="45000">
            <a:spAutoFit/>
          </a:bodyPr>
          <a:lstStyle/>
          <a:p>
            <a:pPr algn="ctr">
              <a:lnSpc>
                <a:spcPct val="120000"/>
              </a:lnSpc>
            </a:pPr>
            <a:r>
              <a:rPr lang="en-US" b="1" spc="-1" dirty="0" smtClean="0">
                <a:solidFill>
                  <a:srgbClr val="FFFFFF"/>
                </a:solidFill>
                <a:latin typeface="Calibri"/>
                <a:ea typeface="微软雅黑"/>
              </a:rPr>
              <a:t>Lọc sản </a:t>
            </a:r>
            <a:r>
              <a:rPr lang="en-US" b="1" spc="-1" dirty="0">
                <a:solidFill>
                  <a:srgbClr val="FFFFFF"/>
                </a:solidFill>
                <a:latin typeface="Calibri"/>
                <a:ea typeface="微软雅黑"/>
              </a:rPr>
              <a:t>phẩm theo danh mục</a:t>
            </a:r>
            <a:endParaRPr lang="en-US" sz="1800" b="0" strike="noStrike" spc="-1" dirty="0">
              <a:latin typeface="Arial"/>
            </a:endParaRPr>
          </a:p>
        </p:txBody>
      </p:sp>
      <p:sp>
        <p:nvSpPr>
          <p:cNvPr id="552" name="CustomShape 10"/>
          <p:cNvSpPr/>
          <p:nvPr/>
        </p:nvSpPr>
        <p:spPr>
          <a:xfrm>
            <a:off x="2010960" y="430200"/>
            <a:ext cx="3862440" cy="456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2400" b="1" strike="noStrike" spc="-1">
                <a:solidFill>
                  <a:srgbClr val="FF3737"/>
                </a:solidFill>
                <a:latin typeface="Calibri"/>
                <a:ea typeface="微软雅黑"/>
              </a:rPr>
              <a:t>CHỨC NĂNG</a:t>
            </a:r>
            <a:endParaRPr lang="en-US" sz="2400" b="0" strike="noStrike" spc="-1">
              <a:latin typeface="Arial"/>
            </a:endParaRPr>
          </a:p>
        </p:txBody>
      </p:sp>
      <p:pic>
        <p:nvPicPr>
          <p:cNvPr id="16" name="Picture 15"/>
          <p:cNvPicPr/>
          <p:nvPr/>
        </p:nvPicPr>
        <p:blipFill>
          <a:blip r:embed="rId3"/>
          <a:stretch>
            <a:fillRect/>
          </a:stretch>
        </p:blipFill>
        <p:spPr>
          <a:xfrm>
            <a:off x="7991582" y="2112021"/>
            <a:ext cx="3770395" cy="2536635"/>
          </a:xfrm>
          <a:prstGeom prst="rect">
            <a:avLst/>
          </a:prstGeom>
        </p:spPr>
      </p:pic>
      <p:pic>
        <p:nvPicPr>
          <p:cNvPr id="17" name="Picture 16"/>
          <p:cNvPicPr/>
          <p:nvPr/>
        </p:nvPicPr>
        <p:blipFill>
          <a:blip r:embed="rId4"/>
          <a:stretch>
            <a:fillRect/>
          </a:stretch>
        </p:blipFill>
        <p:spPr>
          <a:xfrm>
            <a:off x="228600" y="1371600"/>
            <a:ext cx="3848100" cy="2544741"/>
          </a:xfrm>
          <a:prstGeom prst="rect">
            <a:avLst/>
          </a:prstGeom>
        </p:spPr>
      </p:pic>
      <p:pic>
        <p:nvPicPr>
          <p:cNvPr id="2" name="Picture 1"/>
          <p:cNvPicPr>
            <a:picLocks noChangeAspect="1"/>
          </p:cNvPicPr>
          <p:nvPr/>
        </p:nvPicPr>
        <p:blipFill>
          <a:blip r:embed="rId5"/>
          <a:stretch>
            <a:fillRect/>
          </a:stretch>
        </p:blipFill>
        <p:spPr>
          <a:xfrm>
            <a:off x="4266054" y="1853602"/>
            <a:ext cx="3536174" cy="253663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43"/>
                                        </p:tgtEl>
                                        <p:attrNameLst>
                                          <p:attrName>style.visibility</p:attrName>
                                        </p:attrNameLst>
                                      </p:cBhvr>
                                      <p:to>
                                        <p:strVal val="visible"/>
                                      </p:to>
                                    </p:set>
                                    <p:anim calcmode="lin" valueType="num">
                                      <p:cBhvr additive="repl">
                                        <p:cTn id="7" dur="500" fill="hold"/>
                                        <p:tgtEl>
                                          <p:spTgt spid="543"/>
                                        </p:tgtEl>
                                        <p:attrNameLst>
                                          <p:attrName>ppt_x</p:attrName>
                                        </p:attrNameLst>
                                      </p:cBhvr>
                                      <p:tavLst>
                                        <p:tav tm="0">
                                          <p:val>
                                            <p:strVal val="0-#ppt_w/2"/>
                                          </p:val>
                                        </p:tav>
                                        <p:tav tm="100000">
                                          <p:val>
                                            <p:strVal val="#ppt_x"/>
                                          </p:val>
                                        </p:tav>
                                      </p:tavLst>
                                    </p:anim>
                                    <p:anim calcmode="lin" valueType="num">
                                      <p:cBhvr additive="repl">
                                        <p:cTn id="8" dur="500" fill="hold"/>
                                        <p:tgtEl>
                                          <p:spTgt spid="54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fill="hold" nodeType="afterEffect">
                                  <p:stCondLst>
                                    <p:cond delay="0"/>
                                  </p:stCondLst>
                                  <p:childTnLst>
                                    <p:set>
                                      <p:cBhvr>
                                        <p:cTn id="11" dur="1" fill="hold">
                                          <p:stCondLst>
                                            <p:cond delay="0"/>
                                          </p:stCondLst>
                                        </p:cTn>
                                        <p:tgtEl>
                                          <p:spTgt spid="551"/>
                                        </p:tgtEl>
                                        <p:attrNameLst>
                                          <p:attrName>style.visibility</p:attrName>
                                        </p:attrNameLst>
                                      </p:cBhvr>
                                      <p:to>
                                        <p:strVal val="visible"/>
                                      </p:to>
                                    </p:set>
                                    <p:animEffect transition="in" filter="fade">
                                      <p:cBhvr additive="repl">
                                        <p:cTn id="12" dur="500"/>
                                        <p:tgtEl>
                                          <p:spTgt spid="551"/>
                                        </p:tgtEl>
                                      </p:cBhvr>
                                    </p:animEffect>
                                  </p:childTnLst>
                                </p:cTn>
                              </p:par>
                              <p:par>
                                <p:cTn id="13" presetID="10" presetClass="entr" fill="hold" nodeType="withEffect">
                                  <p:stCondLst>
                                    <p:cond delay="0"/>
                                  </p:stCondLst>
                                  <p:childTnLst>
                                    <p:set>
                                      <p:cBhvr>
                                        <p:cTn id="14" dur="1" fill="hold">
                                          <p:stCondLst>
                                            <p:cond delay="0"/>
                                          </p:stCondLst>
                                        </p:cTn>
                                        <p:tgtEl>
                                          <p:spTgt spid="550"/>
                                        </p:tgtEl>
                                        <p:attrNameLst>
                                          <p:attrName>style.visibility</p:attrName>
                                        </p:attrNameLst>
                                      </p:cBhvr>
                                      <p:to>
                                        <p:strVal val="visible"/>
                                      </p:to>
                                    </p:set>
                                    <p:animEffect transition="in" filter="fade">
                                      <p:cBhvr additive="repl">
                                        <p:cTn id="15" dur="500"/>
                                        <p:tgtEl>
                                          <p:spTgt spid="550"/>
                                        </p:tgtEl>
                                      </p:cBhvr>
                                    </p:animEffect>
                                  </p:childTnLst>
                                </p:cTn>
                              </p:par>
                              <p:par>
                                <p:cTn id="16" presetID="10" presetClass="entr" fill="hold" nodeType="withEffect">
                                  <p:stCondLst>
                                    <p:cond delay="0"/>
                                  </p:stCondLst>
                                  <p:childTnLst>
                                    <p:set>
                                      <p:cBhvr>
                                        <p:cTn id="17" dur="1" fill="hold">
                                          <p:stCondLst>
                                            <p:cond delay="0"/>
                                          </p:stCondLst>
                                        </p:cTn>
                                        <p:tgtEl>
                                          <p:spTgt spid="549"/>
                                        </p:tgtEl>
                                        <p:attrNameLst>
                                          <p:attrName>style.visibility</p:attrName>
                                        </p:attrNameLst>
                                      </p:cBhvr>
                                      <p:to>
                                        <p:strVal val="visible"/>
                                      </p:to>
                                    </p:set>
                                    <p:animEffect transition="in" filter="fade">
                                      <p:cBhvr additive="repl">
                                        <p:cTn id="18" dur="500"/>
                                        <p:tgtEl>
                                          <p:spTgt spid="549"/>
                                        </p:tgtEl>
                                      </p:cBhvr>
                                    </p:animEffect>
                                  </p:childTnLst>
                                </p:cTn>
                              </p:par>
                              <p:par>
                                <p:cTn id="19" presetID="10" presetClass="entr" fill="hold" nodeType="withEffect">
                                  <p:stCondLst>
                                    <p:cond delay="0"/>
                                  </p:stCondLst>
                                  <p:childTnLst>
                                    <p:set>
                                      <p:cBhvr>
                                        <p:cTn id="20" dur="1" fill="hold">
                                          <p:stCondLst>
                                            <p:cond delay="0"/>
                                          </p:stCondLst>
                                        </p:cTn>
                                        <p:tgtEl>
                                          <p:spTgt spid="548"/>
                                        </p:tgtEl>
                                        <p:attrNameLst>
                                          <p:attrName>style.visibility</p:attrName>
                                        </p:attrNameLst>
                                      </p:cBhvr>
                                      <p:to>
                                        <p:strVal val="visible"/>
                                      </p:to>
                                    </p:set>
                                    <p:animEffect transition="in" filter="fade">
                                      <p:cBhvr additive="repl">
                                        <p:cTn id="21" dur="500"/>
                                        <p:tgtEl>
                                          <p:spTgt spid="5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7" name="Group 1"/>
          <p:cNvGrpSpPr/>
          <p:nvPr/>
        </p:nvGrpSpPr>
        <p:grpSpPr>
          <a:xfrm>
            <a:off x="1079640" y="1606680"/>
            <a:ext cx="4054680" cy="1186920"/>
            <a:chOff x="1079640" y="1606680"/>
            <a:chExt cx="4054680" cy="1186920"/>
          </a:xfrm>
        </p:grpSpPr>
        <p:sp>
          <p:nvSpPr>
            <p:cNvPr id="558" name="CustomShape 2"/>
            <p:cNvSpPr/>
            <p:nvPr/>
          </p:nvSpPr>
          <p:spPr>
            <a:xfrm>
              <a:off x="1079640" y="1606680"/>
              <a:ext cx="4054680" cy="1186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559" name="CustomShape 3"/>
            <p:cNvSpPr/>
            <p:nvPr/>
          </p:nvSpPr>
          <p:spPr>
            <a:xfrm>
              <a:off x="1272512" y="1751547"/>
              <a:ext cx="3310560" cy="399297"/>
            </a:xfrm>
            <a:prstGeom prst="rect">
              <a:avLst/>
            </a:prstGeom>
            <a:solidFill>
              <a:schemeClr val="accent1"/>
            </a:solid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b="1" spc="-1" dirty="0" smtClean="0">
                  <a:solidFill>
                    <a:srgbClr val="FFFFFF"/>
                  </a:solidFill>
                  <a:latin typeface="Calibri"/>
                  <a:ea typeface="微软雅黑"/>
                </a:rPr>
                <a:t>          	        ĐĂNG KÝ</a:t>
              </a:r>
              <a:endParaRPr lang="en-US" sz="1800" b="0" strike="noStrike" spc="-1" dirty="0">
                <a:latin typeface="Arial"/>
              </a:endParaRPr>
            </a:p>
          </p:txBody>
        </p:sp>
        <p:sp>
          <p:nvSpPr>
            <p:cNvPr id="560" name="Line 4"/>
            <p:cNvSpPr/>
            <p:nvPr/>
          </p:nvSpPr>
          <p:spPr>
            <a:xfrm>
              <a:off x="1968300" y="2200140"/>
              <a:ext cx="2277360" cy="0"/>
            </a:xfrm>
            <a:prstGeom prst="line">
              <a:avLst/>
            </a:prstGeom>
            <a:ln>
              <a:solidFill>
                <a:schemeClr val="bg1"/>
              </a:solidFill>
            </a:ln>
          </p:spPr>
          <p:style>
            <a:lnRef idx="1">
              <a:schemeClr val="accent1"/>
            </a:lnRef>
            <a:fillRef idx="0">
              <a:schemeClr val="accent1"/>
            </a:fillRef>
            <a:effectRef idx="0">
              <a:schemeClr val="accent1"/>
            </a:effectRef>
            <a:fontRef idx="minor"/>
          </p:style>
        </p:sp>
      </p:grpSp>
      <p:grpSp>
        <p:nvGrpSpPr>
          <p:cNvPr id="561" name="Group 5"/>
          <p:cNvGrpSpPr/>
          <p:nvPr/>
        </p:nvGrpSpPr>
        <p:grpSpPr>
          <a:xfrm>
            <a:off x="1079640" y="3204720"/>
            <a:ext cx="4054680" cy="1186920"/>
            <a:chOff x="1079640" y="3204720"/>
            <a:chExt cx="4054680" cy="1186920"/>
          </a:xfrm>
        </p:grpSpPr>
        <p:sp>
          <p:nvSpPr>
            <p:cNvPr id="562" name="CustomShape 6"/>
            <p:cNvSpPr/>
            <p:nvPr/>
          </p:nvSpPr>
          <p:spPr>
            <a:xfrm>
              <a:off x="1079640" y="3204720"/>
              <a:ext cx="4054680" cy="11869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563" name="CustomShape 7"/>
            <p:cNvSpPr/>
            <p:nvPr/>
          </p:nvSpPr>
          <p:spPr>
            <a:xfrm>
              <a:off x="1615200" y="3279306"/>
              <a:ext cx="3033000" cy="1088075"/>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b="1" spc="-1" dirty="0" smtClean="0">
                  <a:solidFill>
                    <a:srgbClr val="FFFFFF"/>
                  </a:solidFill>
                  <a:latin typeface="Calibri"/>
                  <a:ea typeface="微软雅黑"/>
                </a:rPr>
                <a:t>               ĐẶT, HỦY BỎ</a:t>
              </a:r>
              <a:endParaRPr lang="en-US" sz="1800" b="1" strike="noStrike" spc="-1" dirty="0">
                <a:solidFill>
                  <a:srgbClr val="FFFFFF"/>
                </a:solidFill>
                <a:latin typeface="Calibri"/>
                <a:ea typeface="微软雅黑"/>
              </a:endParaRPr>
            </a:p>
            <a:p>
              <a:pPr>
                <a:lnSpc>
                  <a:spcPct val="120000"/>
                </a:lnSpc>
              </a:pPr>
              <a:endParaRPr lang="en-US" b="1" spc="-1" dirty="0">
                <a:solidFill>
                  <a:srgbClr val="FFFFFF"/>
                </a:solidFill>
                <a:latin typeface="Calibri"/>
                <a:ea typeface="微软雅黑"/>
              </a:endParaRPr>
            </a:p>
            <a:p>
              <a:pPr>
                <a:lnSpc>
                  <a:spcPct val="120000"/>
                </a:lnSpc>
              </a:pPr>
              <a:r>
                <a:rPr lang="en-US" sz="1800" b="1" strike="noStrike" spc="-1" dirty="0" smtClean="0">
                  <a:solidFill>
                    <a:srgbClr val="FFFFFF"/>
                  </a:solidFill>
                  <a:latin typeface="Calibri"/>
                  <a:ea typeface="微软雅黑"/>
                </a:rPr>
                <a:t>    THANH TOÁN ĐƠN HÀNG</a:t>
              </a:r>
              <a:endParaRPr lang="en-US" sz="1800" b="0" strike="noStrike" spc="-1" dirty="0">
                <a:latin typeface="Arial"/>
              </a:endParaRPr>
            </a:p>
          </p:txBody>
        </p:sp>
        <p:sp>
          <p:nvSpPr>
            <p:cNvPr id="564" name="Line 8"/>
            <p:cNvSpPr/>
            <p:nvPr/>
          </p:nvSpPr>
          <p:spPr>
            <a:xfrm>
              <a:off x="1913640" y="3810000"/>
              <a:ext cx="2277360" cy="0"/>
            </a:xfrm>
            <a:prstGeom prst="line">
              <a:avLst/>
            </a:prstGeom>
            <a:ln>
              <a:solidFill>
                <a:schemeClr val="bg1"/>
              </a:solidFill>
            </a:ln>
          </p:spPr>
          <p:style>
            <a:lnRef idx="1">
              <a:schemeClr val="accent1"/>
            </a:lnRef>
            <a:fillRef idx="0">
              <a:schemeClr val="accent1"/>
            </a:fillRef>
            <a:effectRef idx="0">
              <a:schemeClr val="accent1"/>
            </a:effectRef>
            <a:fontRef idx="minor"/>
          </p:style>
        </p:sp>
      </p:grpSp>
      <p:grpSp>
        <p:nvGrpSpPr>
          <p:cNvPr id="565" name="Group 9"/>
          <p:cNvGrpSpPr/>
          <p:nvPr/>
        </p:nvGrpSpPr>
        <p:grpSpPr>
          <a:xfrm>
            <a:off x="1079640" y="4802760"/>
            <a:ext cx="4078007" cy="1186920"/>
            <a:chOff x="1079640" y="4802760"/>
            <a:chExt cx="4078007" cy="1186920"/>
          </a:xfrm>
        </p:grpSpPr>
        <p:sp>
          <p:nvSpPr>
            <p:cNvPr id="566" name="CustomShape 10"/>
            <p:cNvSpPr/>
            <p:nvPr/>
          </p:nvSpPr>
          <p:spPr>
            <a:xfrm>
              <a:off x="1079640" y="4802760"/>
              <a:ext cx="4054680" cy="118692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p:style>
        </p:sp>
        <p:sp>
          <p:nvSpPr>
            <p:cNvPr id="567" name="CustomShape 11"/>
            <p:cNvSpPr/>
            <p:nvPr/>
          </p:nvSpPr>
          <p:spPr>
            <a:xfrm>
              <a:off x="1487807" y="5184581"/>
              <a:ext cx="3669840" cy="423278"/>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sz="1800" b="1" strike="noStrike" spc="-1" dirty="0">
                  <a:solidFill>
                    <a:srgbClr val="FFFFFF"/>
                  </a:solidFill>
                  <a:latin typeface="Calibri"/>
                  <a:ea typeface="微软雅黑"/>
                </a:rPr>
                <a:t>QUẢN </a:t>
              </a:r>
              <a:r>
                <a:rPr lang="en-US" sz="1800" b="1" strike="noStrike" spc="-1" dirty="0" smtClean="0">
                  <a:solidFill>
                    <a:srgbClr val="FFFFFF"/>
                  </a:solidFill>
                  <a:latin typeface="Calibri"/>
                  <a:ea typeface="微软雅黑"/>
                </a:rPr>
                <a:t>LÝ, </a:t>
              </a:r>
              <a:r>
                <a:rPr lang="en-US" sz="1800" b="1" strike="noStrike" spc="-1" dirty="0">
                  <a:solidFill>
                    <a:srgbClr val="FFFFFF"/>
                  </a:solidFill>
                  <a:latin typeface="Calibri"/>
                  <a:ea typeface="微软雅黑"/>
                </a:rPr>
                <a:t>THEO DÕI ĐƠN HÀNG</a:t>
              </a:r>
              <a:endParaRPr lang="en-US" sz="1800" b="0" strike="noStrike" spc="-1" dirty="0">
                <a:latin typeface="Arial"/>
              </a:endParaRPr>
            </a:p>
          </p:txBody>
        </p:sp>
      </p:grpSp>
      <p:sp>
        <p:nvSpPr>
          <p:cNvPr id="569" name="CustomShape 13"/>
          <p:cNvSpPr/>
          <p:nvPr/>
        </p:nvSpPr>
        <p:spPr>
          <a:xfrm>
            <a:off x="2008440" y="399600"/>
            <a:ext cx="3862440" cy="456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2400" b="1" strike="noStrike" spc="-1">
                <a:solidFill>
                  <a:srgbClr val="FF3737"/>
                </a:solidFill>
                <a:latin typeface="Calibri"/>
                <a:ea typeface="微软雅黑"/>
              </a:rPr>
              <a:t>CHỨC NĂNG</a:t>
            </a:r>
            <a:endParaRPr lang="en-US" sz="2400" b="0" strike="noStrike" spc="-1">
              <a:latin typeface="Arial"/>
            </a:endParaRPr>
          </a:p>
        </p:txBody>
      </p:sp>
      <p:sp>
        <p:nvSpPr>
          <p:cNvPr id="16" name="CustomShape 3"/>
          <p:cNvSpPr/>
          <p:nvPr/>
        </p:nvSpPr>
        <p:spPr>
          <a:xfrm>
            <a:off x="1251100" y="2331826"/>
            <a:ext cx="3310560" cy="399297"/>
          </a:xfrm>
          <a:prstGeom prst="rect">
            <a:avLst/>
          </a:prstGeom>
          <a:solidFill>
            <a:schemeClr val="accent1"/>
          </a:solid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20000"/>
              </a:lnSpc>
            </a:pPr>
            <a:r>
              <a:rPr lang="en-US" b="1" spc="-1" dirty="0" smtClean="0">
                <a:solidFill>
                  <a:srgbClr val="FFFFFF"/>
                </a:solidFill>
                <a:latin typeface="Calibri"/>
                <a:ea typeface="微软雅黑"/>
              </a:rPr>
              <a:t>            ĐĂNG NHẬP, ĐĂNG XUẤT</a:t>
            </a:r>
            <a:endParaRPr lang="en-US" sz="1800" b="0" strike="noStrike" spc="-1" dirty="0">
              <a:latin typeface="Arial"/>
            </a:endParaRPr>
          </a:p>
        </p:txBody>
      </p:sp>
      <p:pic>
        <p:nvPicPr>
          <p:cNvPr id="17" name="Picture 16"/>
          <p:cNvPicPr/>
          <p:nvPr/>
        </p:nvPicPr>
        <p:blipFill>
          <a:blip r:embed="rId3"/>
          <a:stretch>
            <a:fillRect/>
          </a:stretch>
        </p:blipFill>
        <p:spPr>
          <a:xfrm>
            <a:off x="5715000" y="1066800"/>
            <a:ext cx="5950276" cy="2319300"/>
          </a:xfrm>
          <a:prstGeom prst="rect">
            <a:avLst/>
          </a:prstGeom>
        </p:spPr>
      </p:pic>
      <p:pic>
        <p:nvPicPr>
          <p:cNvPr id="2" name="Picture 1"/>
          <p:cNvPicPr>
            <a:picLocks noChangeAspect="1"/>
          </p:cNvPicPr>
          <p:nvPr/>
        </p:nvPicPr>
        <p:blipFill>
          <a:blip r:embed="rId4"/>
          <a:stretch>
            <a:fillRect/>
          </a:stretch>
        </p:blipFill>
        <p:spPr>
          <a:xfrm>
            <a:off x="6172200" y="3597180"/>
            <a:ext cx="5292496" cy="268715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61"/>
                                        </p:tgtEl>
                                        <p:attrNameLst>
                                          <p:attrName>style.visibility</p:attrName>
                                        </p:attrNameLst>
                                      </p:cBhvr>
                                      <p:to>
                                        <p:strVal val="visible"/>
                                      </p:to>
                                    </p:set>
                                    <p:anim calcmode="lin" valueType="num">
                                      <p:cBhvr additive="repl">
                                        <p:cTn id="7" dur="500" fill="hold"/>
                                        <p:tgtEl>
                                          <p:spTgt spid="561"/>
                                        </p:tgtEl>
                                        <p:attrNameLst>
                                          <p:attrName>ppt_x</p:attrName>
                                        </p:attrNameLst>
                                      </p:cBhvr>
                                      <p:tavLst>
                                        <p:tav tm="0">
                                          <p:val>
                                            <p:strVal val="#ppt_x"/>
                                          </p:val>
                                        </p:tav>
                                        <p:tav tm="100000">
                                          <p:val>
                                            <p:strVal val="#ppt_x"/>
                                          </p:val>
                                        </p:tav>
                                      </p:tavLst>
                                    </p:anim>
                                    <p:anim calcmode="lin" valueType="num">
                                      <p:cBhvr additive="repl">
                                        <p:cTn id="8" dur="500" fill="hold"/>
                                        <p:tgtEl>
                                          <p:spTgt spid="56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repl">
                                        <p:cTn id="11" dur="500" fill="hold"/>
                                        <p:tgtEl>
                                          <p:spTgt spid="565"/>
                                        </p:tgtEl>
                                        <p:attrNameLst>
                                          <p:attrName>ppt_x</p:attrName>
                                        </p:attrNameLst>
                                      </p:cBhvr>
                                      <p:tavLst>
                                        <p:tav tm="0">
                                          <p:val>
                                            <p:strVal val="#ppt_x"/>
                                          </p:val>
                                        </p:tav>
                                        <p:tav tm="100000">
                                          <p:val>
                                            <p:strVal val="#ppt_x"/>
                                          </p:val>
                                        </p:tav>
                                      </p:tavLst>
                                    </p:anim>
                                    <p:anim calcmode="lin" valueType="num">
                                      <p:cBhvr additive="repl">
                                        <p:cTn id="12" dur="500" fill="hold"/>
                                        <p:tgtEl>
                                          <p:spTgt spid="56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3" name="Group 1"/>
          <p:cNvGrpSpPr/>
          <p:nvPr/>
        </p:nvGrpSpPr>
        <p:grpSpPr>
          <a:xfrm>
            <a:off x="1676400" y="2277360"/>
            <a:ext cx="9423461" cy="3005640"/>
            <a:chOff x="1629720" y="2277360"/>
            <a:chExt cx="9338040" cy="3005640"/>
          </a:xfrm>
        </p:grpSpPr>
        <p:sp>
          <p:nvSpPr>
            <p:cNvPr id="574" name="CustomShape 2"/>
            <p:cNvSpPr/>
            <p:nvPr/>
          </p:nvSpPr>
          <p:spPr>
            <a:xfrm>
              <a:off x="3039840" y="2277360"/>
              <a:ext cx="489600" cy="489600"/>
            </a:xfrm>
            <a:prstGeom prst="ellipse">
              <a:avLst/>
            </a:prstGeom>
            <a:solidFill>
              <a:schemeClr val="accent1"/>
            </a:solidFill>
            <a:ln>
              <a:noFill/>
            </a:ln>
          </p:spPr>
          <p:style>
            <a:lnRef idx="1">
              <a:schemeClr val="accent1"/>
            </a:lnRef>
            <a:fillRef idx="3">
              <a:schemeClr val="accent1"/>
            </a:fillRef>
            <a:effectRef idx="2">
              <a:schemeClr val="accent1"/>
            </a:effectRef>
            <a:fontRef idx="minor"/>
          </p:style>
        </p:sp>
        <p:sp>
          <p:nvSpPr>
            <p:cNvPr id="575" name="CustomShape 3"/>
            <p:cNvSpPr/>
            <p:nvPr/>
          </p:nvSpPr>
          <p:spPr>
            <a:xfrm>
              <a:off x="3194640" y="2428560"/>
              <a:ext cx="179640" cy="179640"/>
            </a:xfrm>
            <a:custGeom>
              <a:avLst/>
              <a:gdLst/>
              <a:ahLst/>
              <a:cxnLst/>
              <a:rect l="l" t="t" r="r" b="b"/>
              <a:pathLst>
                <a:path w="338138" h="338138">
                  <a:moveTo>
                    <a:pt x="221853" y="169862"/>
                  </a:moveTo>
                  <a:cubicBezTo>
                    <a:pt x="221853" y="169862"/>
                    <a:pt x="221853" y="169862"/>
                    <a:pt x="243284" y="169862"/>
                  </a:cubicBezTo>
                  <a:cubicBezTo>
                    <a:pt x="248642" y="169862"/>
                    <a:pt x="254000" y="175121"/>
                    <a:pt x="254000" y="180379"/>
                  </a:cubicBezTo>
                  <a:cubicBezTo>
                    <a:pt x="254000" y="180379"/>
                    <a:pt x="254000" y="180379"/>
                    <a:pt x="254000" y="243483"/>
                  </a:cubicBezTo>
                  <a:cubicBezTo>
                    <a:pt x="254000" y="248742"/>
                    <a:pt x="248642" y="254000"/>
                    <a:pt x="243284" y="254000"/>
                  </a:cubicBezTo>
                  <a:cubicBezTo>
                    <a:pt x="243284" y="254000"/>
                    <a:pt x="243284" y="254000"/>
                    <a:pt x="221853" y="254000"/>
                  </a:cubicBezTo>
                  <a:cubicBezTo>
                    <a:pt x="216495" y="254000"/>
                    <a:pt x="211137" y="248742"/>
                    <a:pt x="211137" y="243483"/>
                  </a:cubicBezTo>
                  <a:cubicBezTo>
                    <a:pt x="211137" y="243483"/>
                    <a:pt x="211137" y="243483"/>
                    <a:pt x="211137" y="180379"/>
                  </a:cubicBezTo>
                  <a:cubicBezTo>
                    <a:pt x="211137" y="175121"/>
                    <a:pt x="216495" y="169862"/>
                    <a:pt x="221853" y="169862"/>
                  </a:cubicBezTo>
                  <a:close/>
                  <a:moveTo>
                    <a:pt x="94853" y="127000"/>
                  </a:moveTo>
                  <a:cubicBezTo>
                    <a:pt x="94853" y="127000"/>
                    <a:pt x="94853" y="127000"/>
                    <a:pt x="116284" y="127000"/>
                  </a:cubicBezTo>
                  <a:cubicBezTo>
                    <a:pt x="121642" y="127000"/>
                    <a:pt x="127000" y="132292"/>
                    <a:pt x="127000" y="137583"/>
                  </a:cubicBezTo>
                  <a:cubicBezTo>
                    <a:pt x="127000" y="137583"/>
                    <a:pt x="127000" y="137583"/>
                    <a:pt x="127000" y="243417"/>
                  </a:cubicBezTo>
                  <a:cubicBezTo>
                    <a:pt x="127000" y="248708"/>
                    <a:pt x="121642" y="254000"/>
                    <a:pt x="116284" y="254000"/>
                  </a:cubicBezTo>
                  <a:cubicBezTo>
                    <a:pt x="116284" y="254000"/>
                    <a:pt x="116284" y="254000"/>
                    <a:pt x="94853" y="254000"/>
                  </a:cubicBezTo>
                  <a:cubicBezTo>
                    <a:pt x="89495" y="254000"/>
                    <a:pt x="84137" y="248708"/>
                    <a:pt x="84137" y="243417"/>
                  </a:cubicBezTo>
                  <a:cubicBezTo>
                    <a:pt x="84137" y="243417"/>
                    <a:pt x="84137" y="243417"/>
                    <a:pt x="84137" y="137583"/>
                  </a:cubicBezTo>
                  <a:cubicBezTo>
                    <a:pt x="84137" y="132292"/>
                    <a:pt x="89495" y="127000"/>
                    <a:pt x="94853" y="127000"/>
                  </a:cubicBezTo>
                  <a:close/>
                  <a:moveTo>
                    <a:pt x="285353" y="85725"/>
                  </a:moveTo>
                  <a:cubicBezTo>
                    <a:pt x="285353" y="85725"/>
                    <a:pt x="285353" y="85725"/>
                    <a:pt x="306784" y="85725"/>
                  </a:cubicBezTo>
                  <a:cubicBezTo>
                    <a:pt x="312142" y="85725"/>
                    <a:pt x="317500" y="90984"/>
                    <a:pt x="317500" y="96242"/>
                  </a:cubicBezTo>
                  <a:cubicBezTo>
                    <a:pt x="317500" y="96242"/>
                    <a:pt x="317500" y="96242"/>
                    <a:pt x="317500" y="243483"/>
                  </a:cubicBezTo>
                  <a:cubicBezTo>
                    <a:pt x="317500" y="248742"/>
                    <a:pt x="312142" y="254000"/>
                    <a:pt x="306784" y="254000"/>
                  </a:cubicBezTo>
                  <a:cubicBezTo>
                    <a:pt x="306784" y="254000"/>
                    <a:pt x="306784" y="254000"/>
                    <a:pt x="285353" y="254000"/>
                  </a:cubicBezTo>
                  <a:cubicBezTo>
                    <a:pt x="279995" y="254000"/>
                    <a:pt x="274637" y="248742"/>
                    <a:pt x="274637" y="243483"/>
                  </a:cubicBezTo>
                  <a:cubicBezTo>
                    <a:pt x="274637" y="243483"/>
                    <a:pt x="274637" y="243483"/>
                    <a:pt x="274637" y="96242"/>
                  </a:cubicBezTo>
                  <a:cubicBezTo>
                    <a:pt x="274637" y="90984"/>
                    <a:pt x="279995" y="85725"/>
                    <a:pt x="285353" y="85725"/>
                  </a:cubicBezTo>
                  <a:close/>
                  <a:moveTo>
                    <a:pt x="158353" y="42862"/>
                  </a:moveTo>
                  <a:cubicBezTo>
                    <a:pt x="158353" y="42862"/>
                    <a:pt x="158353" y="42862"/>
                    <a:pt x="179784" y="42862"/>
                  </a:cubicBezTo>
                  <a:cubicBezTo>
                    <a:pt x="185142" y="42862"/>
                    <a:pt x="190500" y="48140"/>
                    <a:pt x="190500" y="53419"/>
                  </a:cubicBezTo>
                  <a:cubicBezTo>
                    <a:pt x="190500" y="53419"/>
                    <a:pt x="190500" y="53419"/>
                    <a:pt x="190500" y="243443"/>
                  </a:cubicBezTo>
                  <a:cubicBezTo>
                    <a:pt x="190500" y="248722"/>
                    <a:pt x="185142" y="254000"/>
                    <a:pt x="179784" y="254000"/>
                  </a:cubicBezTo>
                  <a:cubicBezTo>
                    <a:pt x="179784" y="254000"/>
                    <a:pt x="179784" y="254000"/>
                    <a:pt x="158353" y="254000"/>
                  </a:cubicBezTo>
                  <a:cubicBezTo>
                    <a:pt x="152995" y="254000"/>
                    <a:pt x="147637" y="248722"/>
                    <a:pt x="147637" y="243443"/>
                  </a:cubicBezTo>
                  <a:cubicBezTo>
                    <a:pt x="147637" y="243443"/>
                    <a:pt x="147637" y="243443"/>
                    <a:pt x="147637" y="53419"/>
                  </a:cubicBezTo>
                  <a:cubicBezTo>
                    <a:pt x="147637" y="48140"/>
                    <a:pt x="152995" y="42862"/>
                    <a:pt x="158353" y="42862"/>
                  </a:cubicBezTo>
                  <a:close/>
                  <a:moveTo>
                    <a:pt x="0" y="0"/>
                  </a:moveTo>
                  <a:cubicBezTo>
                    <a:pt x="0" y="0"/>
                    <a:pt x="0" y="0"/>
                    <a:pt x="42267" y="0"/>
                  </a:cubicBezTo>
                  <a:cubicBezTo>
                    <a:pt x="42267" y="0"/>
                    <a:pt x="42267" y="0"/>
                    <a:pt x="42267" y="295871"/>
                  </a:cubicBezTo>
                  <a:lnTo>
                    <a:pt x="338138" y="295871"/>
                  </a:lnTo>
                  <a:cubicBezTo>
                    <a:pt x="338138" y="295871"/>
                    <a:pt x="338138" y="295871"/>
                    <a:pt x="338138" y="338138"/>
                  </a:cubicBezTo>
                  <a:cubicBezTo>
                    <a:pt x="338138" y="338138"/>
                    <a:pt x="338138" y="338138"/>
                    <a:pt x="21133" y="338138"/>
                  </a:cubicBezTo>
                  <a:cubicBezTo>
                    <a:pt x="9246" y="338138"/>
                    <a:pt x="0" y="328892"/>
                    <a:pt x="0" y="317005"/>
                  </a:cubicBezTo>
                  <a:cubicBezTo>
                    <a:pt x="0" y="317005"/>
                    <a:pt x="0" y="317005"/>
                    <a:pt x="0" y="0"/>
                  </a:cubicBez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576" name="CustomShape 4"/>
            <p:cNvSpPr/>
            <p:nvPr/>
          </p:nvSpPr>
          <p:spPr>
            <a:xfrm>
              <a:off x="5874480" y="2277360"/>
              <a:ext cx="489600" cy="489600"/>
            </a:xfrm>
            <a:prstGeom prst="ellipse">
              <a:avLst/>
            </a:prstGeom>
            <a:solidFill>
              <a:schemeClr val="accent1"/>
            </a:solidFill>
            <a:ln>
              <a:noFill/>
            </a:ln>
          </p:spPr>
          <p:style>
            <a:lnRef idx="1">
              <a:schemeClr val="accent1"/>
            </a:lnRef>
            <a:fillRef idx="3">
              <a:schemeClr val="accent1"/>
            </a:fillRef>
            <a:effectRef idx="2">
              <a:schemeClr val="accent1"/>
            </a:effectRef>
            <a:fontRef idx="minor"/>
          </p:style>
        </p:sp>
        <p:sp>
          <p:nvSpPr>
            <p:cNvPr id="577" name="CustomShape 5"/>
            <p:cNvSpPr/>
            <p:nvPr/>
          </p:nvSpPr>
          <p:spPr>
            <a:xfrm>
              <a:off x="6029280" y="2432520"/>
              <a:ext cx="179640" cy="171360"/>
            </a:xfrm>
            <a:custGeom>
              <a:avLst/>
              <a:gdLst/>
              <a:ahLst/>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578" name="CustomShape 6"/>
            <p:cNvSpPr/>
            <p:nvPr/>
          </p:nvSpPr>
          <p:spPr>
            <a:xfrm>
              <a:off x="8704080" y="2277360"/>
              <a:ext cx="489600" cy="489600"/>
            </a:xfrm>
            <a:prstGeom prst="ellipse">
              <a:avLst/>
            </a:prstGeom>
            <a:solidFill>
              <a:schemeClr val="accent1"/>
            </a:solidFill>
            <a:ln>
              <a:noFill/>
            </a:ln>
          </p:spPr>
          <p:style>
            <a:lnRef idx="1">
              <a:schemeClr val="accent1"/>
            </a:lnRef>
            <a:fillRef idx="3">
              <a:schemeClr val="accent1"/>
            </a:fillRef>
            <a:effectRef idx="2">
              <a:schemeClr val="accent1"/>
            </a:effectRef>
            <a:fontRef idx="minor"/>
          </p:style>
        </p:sp>
        <p:sp>
          <p:nvSpPr>
            <p:cNvPr id="579" name="CustomShape 7"/>
            <p:cNvSpPr/>
            <p:nvPr/>
          </p:nvSpPr>
          <p:spPr>
            <a:xfrm>
              <a:off x="8862480" y="2428560"/>
              <a:ext cx="172440" cy="179640"/>
            </a:xfrm>
            <a:custGeom>
              <a:avLst/>
              <a:gdLst/>
              <a:ahLst/>
              <a:cxnLst/>
              <a:rect l="l" t="t" r="r" b="b"/>
              <a:pathLst>
                <a:path w="584267" h="608556">
                  <a:moveTo>
                    <a:pt x="582177" y="293917"/>
                  </a:moveTo>
                  <a:cubicBezTo>
                    <a:pt x="584155" y="294839"/>
                    <a:pt x="584753" y="297723"/>
                    <a:pt x="583869" y="302971"/>
                  </a:cubicBezTo>
                  <a:cubicBezTo>
                    <a:pt x="573043" y="369172"/>
                    <a:pt x="519229" y="585339"/>
                    <a:pt x="279094" y="594692"/>
                  </a:cubicBezTo>
                  <a:cubicBezTo>
                    <a:pt x="277324" y="594796"/>
                    <a:pt x="275763" y="594484"/>
                    <a:pt x="274201" y="594173"/>
                  </a:cubicBezTo>
                  <a:cubicBezTo>
                    <a:pt x="316982" y="575362"/>
                    <a:pt x="434083" y="514565"/>
                    <a:pt x="481444" y="395362"/>
                  </a:cubicBezTo>
                  <a:cubicBezTo>
                    <a:pt x="484046" y="388918"/>
                    <a:pt x="484567" y="383202"/>
                    <a:pt x="482901" y="382579"/>
                  </a:cubicBezTo>
                  <a:cubicBezTo>
                    <a:pt x="481236" y="382059"/>
                    <a:pt x="477385" y="386632"/>
                    <a:pt x="473950" y="392556"/>
                  </a:cubicBezTo>
                  <a:cubicBezTo>
                    <a:pt x="425444" y="474761"/>
                    <a:pt x="294811" y="562891"/>
                    <a:pt x="261711" y="583988"/>
                  </a:cubicBezTo>
                  <a:cubicBezTo>
                    <a:pt x="260566" y="581494"/>
                    <a:pt x="259837" y="578688"/>
                    <a:pt x="259837" y="575778"/>
                  </a:cubicBezTo>
                  <a:lnTo>
                    <a:pt x="259837" y="464577"/>
                  </a:lnTo>
                  <a:cubicBezTo>
                    <a:pt x="259837" y="453872"/>
                    <a:pt x="261711" y="436724"/>
                    <a:pt x="267019" y="427579"/>
                  </a:cubicBezTo>
                  <a:cubicBezTo>
                    <a:pt x="277220" y="409703"/>
                    <a:pt x="301785" y="380292"/>
                    <a:pt x="360492" y="347971"/>
                  </a:cubicBezTo>
                  <a:cubicBezTo>
                    <a:pt x="443556" y="302348"/>
                    <a:pt x="532448" y="319288"/>
                    <a:pt x="572210" y="296632"/>
                  </a:cubicBezTo>
                  <a:cubicBezTo>
                    <a:pt x="576842" y="294034"/>
                    <a:pt x="580199" y="292994"/>
                    <a:pt x="582177" y="293917"/>
                  </a:cubicBezTo>
                  <a:close/>
                  <a:moveTo>
                    <a:pt x="274656" y="289106"/>
                  </a:moveTo>
                  <a:lnTo>
                    <a:pt x="323064" y="289106"/>
                  </a:lnTo>
                  <a:lnTo>
                    <a:pt x="323064" y="331845"/>
                  </a:lnTo>
                  <a:cubicBezTo>
                    <a:pt x="302660" y="344427"/>
                    <a:pt x="286836" y="356698"/>
                    <a:pt x="274656" y="367928"/>
                  </a:cubicBezTo>
                  <a:close/>
                  <a:moveTo>
                    <a:pt x="207690" y="289106"/>
                  </a:moveTo>
                  <a:lnTo>
                    <a:pt x="256098" y="289106"/>
                  </a:lnTo>
                  <a:lnTo>
                    <a:pt x="256098" y="390148"/>
                  </a:lnTo>
                  <a:cubicBezTo>
                    <a:pt x="254328" y="392642"/>
                    <a:pt x="252767" y="395033"/>
                    <a:pt x="251413" y="397424"/>
                  </a:cubicBezTo>
                  <a:lnTo>
                    <a:pt x="244230" y="397424"/>
                  </a:lnTo>
                  <a:cubicBezTo>
                    <a:pt x="235798" y="384118"/>
                    <a:pt x="224034" y="369461"/>
                    <a:pt x="207690" y="354388"/>
                  </a:cubicBezTo>
                  <a:close/>
                  <a:moveTo>
                    <a:pt x="32007" y="259919"/>
                  </a:moveTo>
                  <a:cubicBezTo>
                    <a:pt x="34960" y="260049"/>
                    <a:pt x="38109" y="262491"/>
                    <a:pt x="41076" y="266907"/>
                  </a:cubicBezTo>
                  <a:cubicBezTo>
                    <a:pt x="52110" y="283325"/>
                    <a:pt x="77822" y="310445"/>
                    <a:pt x="137781" y="344838"/>
                  </a:cubicBezTo>
                  <a:cubicBezTo>
                    <a:pt x="205026" y="383388"/>
                    <a:pt x="230634" y="424328"/>
                    <a:pt x="240315" y="447188"/>
                  </a:cubicBezTo>
                  <a:cubicBezTo>
                    <a:pt x="244374" y="457059"/>
                    <a:pt x="245936" y="474204"/>
                    <a:pt x="245936" y="484802"/>
                  </a:cubicBezTo>
                  <a:lnTo>
                    <a:pt x="245936" y="592762"/>
                  </a:lnTo>
                  <a:cubicBezTo>
                    <a:pt x="245936" y="595879"/>
                    <a:pt x="245103" y="598685"/>
                    <a:pt x="243854" y="601075"/>
                  </a:cubicBezTo>
                  <a:cubicBezTo>
                    <a:pt x="202008" y="562006"/>
                    <a:pt x="87815" y="449889"/>
                    <a:pt x="64914" y="379959"/>
                  </a:cubicBezTo>
                  <a:cubicBezTo>
                    <a:pt x="62728" y="373413"/>
                    <a:pt x="60334" y="368010"/>
                    <a:pt x="58668" y="368322"/>
                  </a:cubicBezTo>
                  <a:cubicBezTo>
                    <a:pt x="56899" y="368529"/>
                    <a:pt x="56274" y="374244"/>
                    <a:pt x="57523" y="381102"/>
                  </a:cubicBezTo>
                  <a:cubicBezTo>
                    <a:pt x="79279" y="494777"/>
                    <a:pt x="177025" y="574890"/>
                    <a:pt x="225637" y="608556"/>
                  </a:cubicBezTo>
                  <a:cubicBezTo>
                    <a:pt x="154540" y="593490"/>
                    <a:pt x="100410" y="549744"/>
                    <a:pt x="32852" y="465579"/>
                  </a:cubicBezTo>
                  <a:cubicBezTo>
                    <a:pt x="-24400" y="394402"/>
                    <a:pt x="7037" y="304003"/>
                    <a:pt x="24108" y="266803"/>
                  </a:cubicBezTo>
                  <a:cubicBezTo>
                    <a:pt x="26294" y="261972"/>
                    <a:pt x="29053" y="259789"/>
                    <a:pt x="32007" y="259919"/>
                  </a:cubicBezTo>
                  <a:close/>
                  <a:moveTo>
                    <a:pt x="274656" y="196948"/>
                  </a:moveTo>
                  <a:lnTo>
                    <a:pt x="276946" y="196948"/>
                  </a:lnTo>
                  <a:cubicBezTo>
                    <a:pt x="302452" y="196948"/>
                    <a:pt x="323064" y="217636"/>
                    <a:pt x="323064" y="243106"/>
                  </a:cubicBezTo>
                  <a:lnTo>
                    <a:pt x="323064" y="270759"/>
                  </a:lnTo>
                  <a:lnTo>
                    <a:pt x="274656" y="270759"/>
                  </a:lnTo>
                  <a:close/>
                  <a:moveTo>
                    <a:pt x="253808" y="196948"/>
                  </a:moveTo>
                  <a:lnTo>
                    <a:pt x="256098" y="196948"/>
                  </a:lnTo>
                  <a:lnTo>
                    <a:pt x="256098" y="270759"/>
                  </a:lnTo>
                  <a:lnTo>
                    <a:pt x="207690" y="270759"/>
                  </a:lnTo>
                  <a:lnTo>
                    <a:pt x="207690" y="243106"/>
                  </a:lnTo>
                  <a:cubicBezTo>
                    <a:pt x="207690" y="217636"/>
                    <a:pt x="228302" y="196948"/>
                    <a:pt x="253808" y="196948"/>
                  </a:cubicBezTo>
                  <a:close/>
                  <a:moveTo>
                    <a:pt x="267670" y="0"/>
                  </a:moveTo>
                  <a:cubicBezTo>
                    <a:pt x="284321" y="0"/>
                    <a:pt x="300243" y="5611"/>
                    <a:pt x="312522" y="15795"/>
                  </a:cubicBezTo>
                  <a:lnTo>
                    <a:pt x="445310" y="125946"/>
                  </a:lnTo>
                  <a:cubicBezTo>
                    <a:pt x="465291" y="142572"/>
                    <a:pt x="479860" y="173539"/>
                    <a:pt x="479860" y="199622"/>
                  </a:cubicBezTo>
                  <a:lnTo>
                    <a:pt x="479860" y="283378"/>
                  </a:lnTo>
                  <a:cubicBezTo>
                    <a:pt x="457070" y="285976"/>
                    <a:pt x="431990" y="289613"/>
                    <a:pt x="406077" y="296992"/>
                  </a:cubicBezTo>
                  <a:lnTo>
                    <a:pt x="406077" y="199622"/>
                  </a:lnTo>
                  <a:cubicBezTo>
                    <a:pt x="406077" y="195258"/>
                    <a:pt x="401499" y="185386"/>
                    <a:pt x="398064" y="182580"/>
                  </a:cubicBezTo>
                  <a:lnTo>
                    <a:pt x="267670" y="74403"/>
                  </a:lnTo>
                  <a:lnTo>
                    <a:pt x="137276" y="182580"/>
                  </a:lnTo>
                  <a:cubicBezTo>
                    <a:pt x="133945" y="185386"/>
                    <a:pt x="129263" y="195258"/>
                    <a:pt x="129263" y="199622"/>
                  </a:cubicBezTo>
                  <a:lnTo>
                    <a:pt x="129263" y="307383"/>
                  </a:lnTo>
                  <a:cubicBezTo>
                    <a:pt x="82849" y="278702"/>
                    <a:pt x="63285" y="256984"/>
                    <a:pt x="55480" y="245657"/>
                  </a:cubicBezTo>
                  <a:lnTo>
                    <a:pt x="55480" y="199622"/>
                  </a:lnTo>
                  <a:cubicBezTo>
                    <a:pt x="55480" y="173539"/>
                    <a:pt x="70049" y="142572"/>
                    <a:pt x="90134" y="125946"/>
                  </a:cubicBezTo>
                  <a:lnTo>
                    <a:pt x="222818" y="15795"/>
                  </a:lnTo>
                  <a:cubicBezTo>
                    <a:pt x="235097" y="5611"/>
                    <a:pt x="251019" y="0"/>
                    <a:pt x="267670" y="0"/>
                  </a:cubicBez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580" name="CustomShape 8"/>
            <p:cNvSpPr/>
            <p:nvPr/>
          </p:nvSpPr>
          <p:spPr>
            <a:xfrm>
              <a:off x="1629720" y="4774680"/>
              <a:ext cx="489600" cy="489600"/>
            </a:xfrm>
            <a:prstGeom prst="ellipse">
              <a:avLst/>
            </a:prstGeom>
            <a:solidFill>
              <a:schemeClr val="accent1"/>
            </a:solidFill>
            <a:ln>
              <a:noFill/>
            </a:ln>
          </p:spPr>
          <p:style>
            <a:lnRef idx="1">
              <a:schemeClr val="accent1"/>
            </a:lnRef>
            <a:fillRef idx="3">
              <a:schemeClr val="accent1"/>
            </a:fillRef>
            <a:effectRef idx="2">
              <a:schemeClr val="accent1"/>
            </a:effectRef>
            <a:fontRef idx="minor"/>
          </p:style>
        </p:sp>
        <p:sp>
          <p:nvSpPr>
            <p:cNvPr id="581" name="CustomShape 9"/>
            <p:cNvSpPr/>
            <p:nvPr/>
          </p:nvSpPr>
          <p:spPr>
            <a:xfrm>
              <a:off x="1795320" y="4925880"/>
              <a:ext cx="158400" cy="179640"/>
            </a:xfrm>
            <a:custGeom>
              <a:avLst/>
              <a:gdLst/>
              <a:ahLst/>
              <a:cxnLst/>
              <a:rect l="l" t="t" r="r" b="b"/>
              <a:pathLst>
                <a:path w="2288" h="2598">
                  <a:moveTo>
                    <a:pt x="2281" y="1465"/>
                  </a:moveTo>
                  <a:cubicBezTo>
                    <a:pt x="2220" y="1286"/>
                    <a:pt x="2159" y="1111"/>
                    <a:pt x="2125" y="924"/>
                  </a:cubicBezTo>
                  <a:cubicBezTo>
                    <a:pt x="2112" y="850"/>
                    <a:pt x="2015" y="868"/>
                    <a:pt x="1992" y="924"/>
                  </a:cubicBezTo>
                  <a:cubicBezTo>
                    <a:pt x="1948" y="1035"/>
                    <a:pt x="1904" y="1146"/>
                    <a:pt x="1863" y="1258"/>
                  </a:cubicBezTo>
                  <a:cubicBezTo>
                    <a:pt x="1840" y="1319"/>
                    <a:pt x="1790" y="1411"/>
                    <a:pt x="1809" y="1480"/>
                  </a:cubicBezTo>
                  <a:cubicBezTo>
                    <a:pt x="1783" y="1516"/>
                    <a:pt x="1783" y="1565"/>
                    <a:pt x="1848" y="1586"/>
                  </a:cubicBezTo>
                  <a:cubicBezTo>
                    <a:pt x="1878" y="1596"/>
                    <a:pt x="1908" y="1602"/>
                    <a:pt x="1938" y="1607"/>
                  </a:cubicBezTo>
                  <a:cubicBezTo>
                    <a:pt x="1927" y="1644"/>
                    <a:pt x="1916" y="1681"/>
                    <a:pt x="1899" y="1716"/>
                  </a:cubicBezTo>
                  <a:cubicBezTo>
                    <a:pt x="1861" y="1789"/>
                    <a:pt x="1799" y="1850"/>
                    <a:pt x="1734" y="1899"/>
                  </a:cubicBezTo>
                  <a:cubicBezTo>
                    <a:pt x="1586" y="2012"/>
                    <a:pt x="1393" y="2062"/>
                    <a:pt x="1211" y="2079"/>
                  </a:cubicBezTo>
                  <a:cubicBezTo>
                    <a:pt x="1201" y="2080"/>
                    <a:pt x="1190" y="2080"/>
                    <a:pt x="1180" y="2081"/>
                  </a:cubicBezTo>
                  <a:cubicBezTo>
                    <a:pt x="1178" y="2066"/>
                    <a:pt x="1177" y="2052"/>
                    <a:pt x="1176" y="2038"/>
                  </a:cubicBezTo>
                  <a:cubicBezTo>
                    <a:pt x="1167" y="1852"/>
                    <a:pt x="1173" y="1665"/>
                    <a:pt x="1178" y="1479"/>
                  </a:cubicBezTo>
                  <a:cubicBezTo>
                    <a:pt x="1183" y="1309"/>
                    <a:pt x="1195" y="1137"/>
                    <a:pt x="1200" y="965"/>
                  </a:cubicBezTo>
                  <a:cubicBezTo>
                    <a:pt x="1262" y="972"/>
                    <a:pt x="1326" y="981"/>
                    <a:pt x="1388" y="979"/>
                  </a:cubicBezTo>
                  <a:cubicBezTo>
                    <a:pt x="1391" y="992"/>
                    <a:pt x="1399" y="1003"/>
                    <a:pt x="1409" y="1012"/>
                  </a:cubicBezTo>
                  <a:cubicBezTo>
                    <a:pt x="1434" y="1041"/>
                    <a:pt x="1476" y="1041"/>
                    <a:pt x="1501" y="1012"/>
                  </a:cubicBezTo>
                  <a:cubicBezTo>
                    <a:pt x="1511" y="1003"/>
                    <a:pt x="1519" y="991"/>
                    <a:pt x="1522" y="978"/>
                  </a:cubicBezTo>
                  <a:cubicBezTo>
                    <a:pt x="1528" y="956"/>
                    <a:pt x="1526" y="931"/>
                    <a:pt x="1526" y="908"/>
                  </a:cubicBezTo>
                  <a:lnTo>
                    <a:pt x="1526" y="847"/>
                  </a:lnTo>
                  <a:cubicBezTo>
                    <a:pt x="1526" y="809"/>
                    <a:pt x="1493" y="776"/>
                    <a:pt x="1455" y="776"/>
                  </a:cubicBezTo>
                  <a:cubicBezTo>
                    <a:pt x="1423" y="776"/>
                    <a:pt x="1395" y="799"/>
                    <a:pt x="1387" y="828"/>
                  </a:cubicBezTo>
                  <a:cubicBezTo>
                    <a:pt x="1327" y="813"/>
                    <a:pt x="1264" y="812"/>
                    <a:pt x="1202" y="810"/>
                  </a:cubicBezTo>
                  <a:cubicBezTo>
                    <a:pt x="1202" y="735"/>
                    <a:pt x="1199" y="659"/>
                    <a:pt x="1193" y="584"/>
                  </a:cubicBezTo>
                  <a:cubicBezTo>
                    <a:pt x="1297" y="558"/>
                    <a:pt x="1391" y="480"/>
                    <a:pt x="1431" y="385"/>
                  </a:cubicBezTo>
                  <a:cubicBezTo>
                    <a:pt x="1470" y="292"/>
                    <a:pt x="1441" y="197"/>
                    <a:pt x="1375" y="124"/>
                  </a:cubicBezTo>
                  <a:cubicBezTo>
                    <a:pt x="1315" y="57"/>
                    <a:pt x="1196" y="0"/>
                    <a:pt x="1109" y="37"/>
                  </a:cubicBezTo>
                  <a:cubicBezTo>
                    <a:pt x="1109" y="37"/>
                    <a:pt x="1109" y="37"/>
                    <a:pt x="1109" y="37"/>
                  </a:cubicBezTo>
                  <a:cubicBezTo>
                    <a:pt x="988" y="48"/>
                    <a:pt x="885" y="127"/>
                    <a:pt x="860" y="255"/>
                  </a:cubicBezTo>
                  <a:cubicBezTo>
                    <a:pt x="837" y="376"/>
                    <a:pt x="900" y="516"/>
                    <a:pt x="1013" y="570"/>
                  </a:cubicBezTo>
                  <a:cubicBezTo>
                    <a:pt x="1033" y="580"/>
                    <a:pt x="1055" y="586"/>
                    <a:pt x="1077" y="590"/>
                  </a:cubicBezTo>
                  <a:cubicBezTo>
                    <a:pt x="1068" y="662"/>
                    <a:pt x="1062" y="735"/>
                    <a:pt x="1056" y="808"/>
                  </a:cubicBezTo>
                  <a:cubicBezTo>
                    <a:pt x="1001" y="808"/>
                    <a:pt x="947" y="810"/>
                    <a:pt x="892" y="813"/>
                  </a:cubicBezTo>
                  <a:cubicBezTo>
                    <a:pt x="892" y="803"/>
                    <a:pt x="891" y="793"/>
                    <a:pt x="891" y="784"/>
                  </a:cubicBezTo>
                  <a:cubicBezTo>
                    <a:pt x="896" y="691"/>
                    <a:pt x="748" y="690"/>
                    <a:pt x="747" y="784"/>
                  </a:cubicBezTo>
                  <a:cubicBezTo>
                    <a:pt x="747" y="829"/>
                    <a:pt x="742" y="876"/>
                    <a:pt x="748" y="921"/>
                  </a:cubicBezTo>
                  <a:cubicBezTo>
                    <a:pt x="756" y="983"/>
                    <a:pt x="811" y="1002"/>
                    <a:pt x="851" y="981"/>
                  </a:cubicBezTo>
                  <a:cubicBezTo>
                    <a:pt x="872" y="980"/>
                    <a:pt x="891" y="967"/>
                    <a:pt x="899" y="946"/>
                  </a:cubicBezTo>
                  <a:cubicBezTo>
                    <a:pt x="948" y="949"/>
                    <a:pt x="998" y="951"/>
                    <a:pt x="1047" y="954"/>
                  </a:cubicBezTo>
                  <a:cubicBezTo>
                    <a:pt x="1037" y="1129"/>
                    <a:pt x="1031" y="1305"/>
                    <a:pt x="1024" y="1479"/>
                  </a:cubicBezTo>
                  <a:cubicBezTo>
                    <a:pt x="1017" y="1665"/>
                    <a:pt x="1014" y="1851"/>
                    <a:pt x="1021" y="2038"/>
                  </a:cubicBezTo>
                  <a:cubicBezTo>
                    <a:pt x="1022" y="2051"/>
                    <a:pt x="1022" y="2066"/>
                    <a:pt x="1022" y="2081"/>
                  </a:cubicBezTo>
                  <a:cubicBezTo>
                    <a:pt x="722" y="2061"/>
                    <a:pt x="421" y="1927"/>
                    <a:pt x="289" y="1649"/>
                  </a:cubicBezTo>
                  <a:cubicBezTo>
                    <a:pt x="342" y="1639"/>
                    <a:pt x="422" y="1633"/>
                    <a:pt x="434" y="1569"/>
                  </a:cubicBezTo>
                  <a:cubicBezTo>
                    <a:pt x="439" y="1539"/>
                    <a:pt x="429" y="1506"/>
                    <a:pt x="402" y="1492"/>
                  </a:cubicBezTo>
                  <a:cubicBezTo>
                    <a:pt x="401" y="1485"/>
                    <a:pt x="399" y="1478"/>
                    <a:pt x="395" y="1470"/>
                  </a:cubicBezTo>
                  <a:cubicBezTo>
                    <a:pt x="338" y="1362"/>
                    <a:pt x="258" y="1263"/>
                    <a:pt x="215" y="1148"/>
                  </a:cubicBezTo>
                  <a:cubicBezTo>
                    <a:pt x="192" y="1085"/>
                    <a:pt x="111" y="1085"/>
                    <a:pt x="88" y="1148"/>
                  </a:cubicBezTo>
                  <a:cubicBezTo>
                    <a:pt x="29" y="1306"/>
                    <a:pt x="0" y="1457"/>
                    <a:pt x="39" y="1624"/>
                  </a:cubicBezTo>
                  <a:cubicBezTo>
                    <a:pt x="45" y="1653"/>
                    <a:pt x="75" y="1663"/>
                    <a:pt x="101" y="1658"/>
                  </a:cubicBezTo>
                  <a:cubicBezTo>
                    <a:pt x="125" y="1661"/>
                    <a:pt x="149" y="1661"/>
                    <a:pt x="172" y="1661"/>
                  </a:cubicBezTo>
                  <a:cubicBezTo>
                    <a:pt x="253" y="2008"/>
                    <a:pt x="572" y="2179"/>
                    <a:pt x="906" y="2228"/>
                  </a:cubicBezTo>
                  <a:cubicBezTo>
                    <a:pt x="931" y="2337"/>
                    <a:pt x="982" y="2443"/>
                    <a:pt x="1043" y="2536"/>
                  </a:cubicBezTo>
                  <a:cubicBezTo>
                    <a:pt x="1083" y="2598"/>
                    <a:pt x="1172" y="2572"/>
                    <a:pt x="1177" y="2500"/>
                  </a:cubicBezTo>
                  <a:cubicBezTo>
                    <a:pt x="1177" y="2509"/>
                    <a:pt x="1185" y="2477"/>
                    <a:pt x="1189" y="2468"/>
                  </a:cubicBezTo>
                  <a:cubicBezTo>
                    <a:pt x="1199" y="2446"/>
                    <a:pt x="1211" y="2426"/>
                    <a:pt x="1223" y="2405"/>
                  </a:cubicBezTo>
                  <a:cubicBezTo>
                    <a:pt x="1234" y="2386"/>
                    <a:pt x="1247" y="2368"/>
                    <a:pt x="1259" y="2349"/>
                  </a:cubicBezTo>
                  <a:cubicBezTo>
                    <a:pt x="1264" y="2342"/>
                    <a:pt x="1268" y="2335"/>
                    <a:pt x="1273" y="2328"/>
                  </a:cubicBezTo>
                  <a:cubicBezTo>
                    <a:pt x="1277" y="2322"/>
                    <a:pt x="1293" y="2305"/>
                    <a:pt x="1277" y="2322"/>
                  </a:cubicBezTo>
                  <a:cubicBezTo>
                    <a:pt x="1304" y="2294"/>
                    <a:pt x="1300" y="2258"/>
                    <a:pt x="1280" y="2234"/>
                  </a:cubicBezTo>
                  <a:cubicBezTo>
                    <a:pt x="1483" y="2210"/>
                    <a:pt x="1683" y="2139"/>
                    <a:pt x="1845" y="2015"/>
                  </a:cubicBezTo>
                  <a:cubicBezTo>
                    <a:pt x="1948" y="1936"/>
                    <a:pt x="2086" y="1773"/>
                    <a:pt x="2094" y="1624"/>
                  </a:cubicBezTo>
                  <a:cubicBezTo>
                    <a:pt x="2146" y="1628"/>
                    <a:pt x="2201" y="1630"/>
                    <a:pt x="2245" y="1609"/>
                  </a:cubicBezTo>
                  <a:cubicBezTo>
                    <a:pt x="2278" y="1594"/>
                    <a:pt x="2287" y="1550"/>
                    <a:pt x="2274" y="1517"/>
                  </a:cubicBezTo>
                  <a:cubicBezTo>
                    <a:pt x="2284" y="1503"/>
                    <a:pt x="2288" y="1485"/>
                    <a:pt x="2281" y="1465"/>
                  </a:cubicBezTo>
                  <a:close/>
                  <a:moveTo>
                    <a:pt x="1065" y="420"/>
                  </a:moveTo>
                  <a:cubicBezTo>
                    <a:pt x="1019" y="392"/>
                    <a:pt x="1002" y="323"/>
                    <a:pt x="1010" y="274"/>
                  </a:cubicBezTo>
                  <a:cubicBezTo>
                    <a:pt x="1021" y="207"/>
                    <a:pt x="1073" y="171"/>
                    <a:pt x="1131" y="148"/>
                  </a:cubicBezTo>
                  <a:cubicBezTo>
                    <a:pt x="1208" y="195"/>
                    <a:pt x="1340" y="234"/>
                    <a:pt x="1280" y="343"/>
                  </a:cubicBezTo>
                  <a:cubicBezTo>
                    <a:pt x="1258" y="383"/>
                    <a:pt x="1213" y="417"/>
                    <a:pt x="1165" y="430"/>
                  </a:cubicBezTo>
                  <a:cubicBezTo>
                    <a:pt x="1148" y="418"/>
                    <a:pt x="1121" y="420"/>
                    <a:pt x="1105" y="434"/>
                  </a:cubicBezTo>
                  <a:cubicBezTo>
                    <a:pt x="1091" y="432"/>
                    <a:pt x="1077" y="428"/>
                    <a:pt x="1065" y="420"/>
                  </a:cubicBezTo>
                  <a:close/>
                  <a:moveTo>
                    <a:pt x="1032" y="2241"/>
                  </a:moveTo>
                  <a:cubicBezTo>
                    <a:pt x="1034" y="2257"/>
                    <a:pt x="1037" y="2272"/>
                    <a:pt x="1040" y="2287"/>
                  </a:cubicBezTo>
                  <a:cubicBezTo>
                    <a:pt x="1029" y="2271"/>
                    <a:pt x="1019" y="2255"/>
                    <a:pt x="1010" y="2239"/>
                  </a:cubicBezTo>
                  <a:cubicBezTo>
                    <a:pt x="1017" y="2240"/>
                    <a:pt x="1025" y="2241"/>
                    <a:pt x="1032" y="2241"/>
                  </a:cubicBez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582" name="CustomShape 10"/>
            <p:cNvSpPr/>
            <p:nvPr/>
          </p:nvSpPr>
          <p:spPr>
            <a:xfrm>
              <a:off x="4459320" y="4793400"/>
              <a:ext cx="489600" cy="489600"/>
            </a:xfrm>
            <a:prstGeom prst="ellipse">
              <a:avLst/>
            </a:prstGeom>
            <a:solidFill>
              <a:schemeClr val="accent1"/>
            </a:solidFill>
            <a:ln>
              <a:noFill/>
            </a:ln>
          </p:spPr>
          <p:style>
            <a:lnRef idx="1">
              <a:schemeClr val="accent1"/>
            </a:lnRef>
            <a:fillRef idx="3">
              <a:schemeClr val="accent1"/>
            </a:fillRef>
            <a:effectRef idx="2">
              <a:schemeClr val="accent1"/>
            </a:effectRef>
            <a:fontRef idx="minor"/>
          </p:style>
        </p:sp>
        <p:sp>
          <p:nvSpPr>
            <p:cNvPr id="583" name="CustomShape 11"/>
            <p:cNvSpPr/>
            <p:nvPr/>
          </p:nvSpPr>
          <p:spPr>
            <a:xfrm>
              <a:off x="4616280" y="4944600"/>
              <a:ext cx="176040" cy="179640"/>
            </a:xfrm>
            <a:custGeom>
              <a:avLst/>
              <a:gdLst/>
              <a:ahLst/>
              <a:cxnLst/>
              <a:rect l="l" t="t" r="r" b="b"/>
              <a:pathLst>
                <a:path w="2998" h="3061">
                  <a:moveTo>
                    <a:pt x="2828" y="429"/>
                  </a:moveTo>
                  <a:cubicBezTo>
                    <a:pt x="2822" y="390"/>
                    <a:pt x="2794" y="357"/>
                    <a:pt x="2756" y="347"/>
                  </a:cubicBezTo>
                  <a:lnTo>
                    <a:pt x="1526" y="5"/>
                  </a:lnTo>
                  <a:cubicBezTo>
                    <a:pt x="1508" y="0"/>
                    <a:pt x="1490" y="0"/>
                    <a:pt x="1472" y="5"/>
                  </a:cubicBezTo>
                  <a:lnTo>
                    <a:pt x="242" y="347"/>
                  </a:lnTo>
                  <a:cubicBezTo>
                    <a:pt x="204" y="357"/>
                    <a:pt x="176" y="390"/>
                    <a:pt x="170" y="429"/>
                  </a:cubicBezTo>
                  <a:cubicBezTo>
                    <a:pt x="163" y="481"/>
                    <a:pt x="0" y="1693"/>
                    <a:pt x="418" y="2295"/>
                  </a:cubicBezTo>
                  <a:cubicBezTo>
                    <a:pt x="835" y="2898"/>
                    <a:pt x="1450" y="3052"/>
                    <a:pt x="1476" y="3058"/>
                  </a:cubicBezTo>
                  <a:cubicBezTo>
                    <a:pt x="1483" y="3060"/>
                    <a:pt x="1491" y="3061"/>
                    <a:pt x="1499" y="3061"/>
                  </a:cubicBezTo>
                  <a:cubicBezTo>
                    <a:pt x="1507" y="3061"/>
                    <a:pt x="1515" y="3060"/>
                    <a:pt x="1522" y="3058"/>
                  </a:cubicBezTo>
                  <a:cubicBezTo>
                    <a:pt x="1548" y="3052"/>
                    <a:pt x="2164" y="2898"/>
                    <a:pt x="2580" y="2295"/>
                  </a:cubicBezTo>
                  <a:cubicBezTo>
                    <a:pt x="2998" y="1693"/>
                    <a:pt x="2835" y="481"/>
                    <a:pt x="2828" y="429"/>
                  </a:cubicBezTo>
                  <a:close/>
                  <a:moveTo>
                    <a:pt x="2401" y="2171"/>
                  </a:moveTo>
                  <a:cubicBezTo>
                    <a:pt x="2039" y="2693"/>
                    <a:pt x="1498" y="2824"/>
                    <a:pt x="1498" y="2824"/>
                  </a:cubicBezTo>
                  <a:lnTo>
                    <a:pt x="1498" y="1531"/>
                  </a:lnTo>
                  <a:lnTo>
                    <a:pt x="381" y="1531"/>
                  </a:lnTo>
                  <a:cubicBezTo>
                    <a:pt x="316" y="1046"/>
                    <a:pt x="386" y="547"/>
                    <a:pt x="386" y="547"/>
                  </a:cubicBezTo>
                  <a:lnTo>
                    <a:pt x="1498" y="238"/>
                  </a:lnTo>
                  <a:lnTo>
                    <a:pt x="1498" y="1531"/>
                  </a:lnTo>
                  <a:lnTo>
                    <a:pt x="2614" y="1531"/>
                  </a:lnTo>
                  <a:cubicBezTo>
                    <a:pt x="2582" y="1767"/>
                    <a:pt x="2519" y="2000"/>
                    <a:pt x="2401" y="2171"/>
                  </a:cubicBez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584" name="CustomShape 12"/>
            <p:cNvSpPr/>
            <p:nvPr/>
          </p:nvSpPr>
          <p:spPr>
            <a:xfrm>
              <a:off x="7289280" y="4780440"/>
              <a:ext cx="489600" cy="489600"/>
            </a:xfrm>
            <a:prstGeom prst="ellipse">
              <a:avLst/>
            </a:prstGeom>
            <a:solidFill>
              <a:schemeClr val="accent1"/>
            </a:solidFill>
            <a:ln>
              <a:noFill/>
            </a:ln>
          </p:spPr>
          <p:style>
            <a:lnRef idx="1">
              <a:schemeClr val="accent1"/>
            </a:lnRef>
            <a:fillRef idx="3">
              <a:schemeClr val="accent1"/>
            </a:fillRef>
            <a:effectRef idx="2">
              <a:schemeClr val="accent1"/>
            </a:effectRef>
            <a:fontRef idx="minor"/>
          </p:style>
        </p:sp>
        <p:sp>
          <p:nvSpPr>
            <p:cNvPr id="585" name="CustomShape 13"/>
            <p:cNvSpPr/>
            <p:nvPr/>
          </p:nvSpPr>
          <p:spPr>
            <a:xfrm>
              <a:off x="7444080" y="4951440"/>
              <a:ext cx="179640" cy="177480"/>
            </a:xfrm>
            <a:custGeom>
              <a:avLst/>
              <a:gdLst/>
              <a:ahLst/>
              <a:cxnLst/>
              <a:rect l="l" t="t" r="r" b="b"/>
              <a:pathLst>
                <a:path w="3968" h="3926">
                  <a:moveTo>
                    <a:pt x="3952" y="487"/>
                  </a:moveTo>
                  <a:cubicBezTo>
                    <a:pt x="3937" y="450"/>
                    <a:pt x="3900" y="426"/>
                    <a:pt x="3860" y="426"/>
                  </a:cubicBezTo>
                  <a:lnTo>
                    <a:pt x="3542" y="426"/>
                  </a:lnTo>
                  <a:lnTo>
                    <a:pt x="3542" y="108"/>
                  </a:lnTo>
                  <a:cubicBezTo>
                    <a:pt x="3542" y="67"/>
                    <a:pt x="3518" y="31"/>
                    <a:pt x="3480" y="15"/>
                  </a:cubicBezTo>
                  <a:cubicBezTo>
                    <a:pt x="3443" y="0"/>
                    <a:pt x="3400" y="8"/>
                    <a:pt x="3371" y="37"/>
                  </a:cubicBezTo>
                  <a:lnTo>
                    <a:pt x="3044" y="364"/>
                  </a:lnTo>
                  <a:cubicBezTo>
                    <a:pt x="2732" y="151"/>
                    <a:pt x="2355" y="27"/>
                    <a:pt x="1949" y="27"/>
                  </a:cubicBezTo>
                  <a:cubicBezTo>
                    <a:pt x="874" y="27"/>
                    <a:pt x="0" y="901"/>
                    <a:pt x="0" y="1976"/>
                  </a:cubicBezTo>
                  <a:cubicBezTo>
                    <a:pt x="0" y="3052"/>
                    <a:pt x="874" y="3926"/>
                    <a:pt x="1949" y="3926"/>
                  </a:cubicBezTo>
                  <a:cubicBezTo>
                    <a:pt x="3024" y="3926"/>
                    <a:pt x="3899" y="3052"/>
                    <a:pt x="3899" y="1976"/>
                  </a:cubicBezTo>
                  <a:cubicBezTo>
                    <a:pt x="3899" y="1593"/>
                    <a:pt x="3787" y="1234"/>
                    <a:pt x="3595" y="932"/>
                  </a:cubicBezTo>
                  <a:lnTo>
                    <a:pt x="3931" y="596"/>
                  </a:lnTo>
                  <a:cubicBezTo>
                    <a:pt x="3959" y="568"/>
                    <a:pt x="3968" y="525"/>
                    <a:pt x="3952" y="487"/>
                  </a:cubicBezTo>
                  <a:close/>
                  <a:moveTo>
                    <a:pt x="3342" y="484"/>
                  </a:moveTo>
                  <a:lnTo>
                    <a:pt x="3019" y="807"/>
                  </a:lnTo>
                  <a:lnTo>
                    <a:pt x="3019" y="672"/>
                  </a:lnTo>
                  <a:lnTo>
                    <a:pt x="3342" y="349"/>
                  </a:lnTo>
                  <a:lnTo>
                    <a:pt x="3342" y="484"/>
                  </a:lnTo>
                  <a:close/>
                  <a:moveTo>
                    <a:pt x="2483" y="1976"/>
                  </a:moveTo>
                  <a:cubicBezTo>
                    <a:pt x="2483" y="2271"/>
                    <a:pt x="2243" y="2510"/>
                    <a:pt x="1949" y="2510"/>
                  </a:cubicBezTo>
                  <a:cubicBezTo>
                    <a:pt x="1655" y="2510"/>
                    <a:pt x="1416" y="2271"/>
                    <a:pt x="1416" y="1976"/>
                  </a:cubicBezTo>
                  <a:cubicBezTo>
                    <a:pt x="1416" y="1682"/>
                    <a:pt x="1655" y="1443"/>
                    <a:pt x="1949" y="1443"/>
                  </a:cubicBezTo>
                  <a:cubicBezTo>
                    <a:pt x="2071" y="1443"/>
                    <a:pt x="2184" y="1484"/>
                    <a:pt x="2273" y="1553"/>
                  </a:cubicBezTo>
                  <a:lnTo>
                    <a:pt x="2099" y="1728"/>
                  </a:lnTo>
                  <a:cubicBezTo>
                    <a:pt x="2055" y="1702"/>
                    <a:pt x="2004" y="1686"/>
                    <a:pt x="1949" y="1686"/>
                  </a:cubicBezTo>
                  <a:cubicBezTo>
                    <a:pt x="1790" y="1686"/>
                    <a:pt x="1659" y="1817"/>
                    <a:pt x="1659" y="1976"/>
                  </a:cubicBezTo>
                  <a:cubicBezTo>
                    <a:pt x="1659" y="2136"/>
                    <a:pt x="1790" y="2267"/>
                    <a:pt x="1949" y="2267"/>
                  </a:cubicBezTo>
                  <a:cubicBezTo>
                    <a:pt x="2109" y="2267"/>
                    <a:pt x="2239" y="2136"/>
                    <a:pt x="2239" y="1976"/>
                  </a:cubicBezTo>
                  <a:cubicBezTo>
                    <a:pt x="2239" y="1944"/>
                    <a:pt x="2234" y="1914"/>
                    <a:pt x="2225" y="1885"/>
                  </a:cubicBezTo>
                  <a:lnTo>
                    <a:pt x="2407" y="1703"/>
                  </a:lnTo>
                  <a:cubicBezTo>
                    <a:pt x="2455" y="1783"/>
                    <a:pt x="2483" y="1876"/>
                    <a:pt x="2483" y="1976"/>
                  </a:cubicBezTo>
                  <a:close/>
                  <a:moveTo>
                    <a:pt x="2416" y="1411"/>
                  </a:moveTo>
                  <a:cubicBezTo>
                    <a:pt x="2289" y="1306"/>
                    <a:pt x="2126" y="1243"/>
                    <a:pt x="1949" y="1243"/>
                  </a:cubicBezTo>
                  <a:cubicBezTo>
                    <a:pt x="1545" y="1243"/>
                    <a:pt x="1216" y="1572"/>
                    <a:pt x="1216" y="1976"/>
                  </a:cubicBezTo>
                  <a:cubicBezTo>
                    <a:pt x="1216" y="2381"/>
                    <a:pt x="1545" y="2710"/>
                    <a:pt x="1949" y="2710"/>
                  </a:cubicBezTo>
                  <a:cubicBezTo>
                    <a:pt x="2354" y="2710"/>
                    <a:pt x="2683" y="2381"/>
                    <a:pt x="2683" y="1976"/>
                  </a:cubicBezTo>
                  <a:cubicBezTo>
                    <a:pt x="2683" y="1821"/>
                    <a:pt x="2634" y="1677"/>
                    <a:pt x="2551" y="1558"/>
                  </a:cubicBezTo>
                  <a:lnTo>
                    <a:pt x="2861" y="1249"/>
                  </a:lnTo>
                  <a:cubicBezTo>
                    <a:pt x="3020" y="1448"/>
                    <a:pt x="3116" y="1701"/>
                    <a:pt x="3116" y="1976"/>
                  </a:cubicBezTo>
                  <a:cubicBezTo>
                    <a:pt x="3116" y="2620"/>
                    <a:pt x="2593" y="3143"/>
                    <a:pt x="1949" y="3143"/>
                  </a:cubicBezTo>
                  <a:cubicBezTo>
                    <a:pt x="1306" y="3143"/>
                    <a:pt x="783" y="2620"/>
                    <a:pt x="783" y="1976"/>
                  </a:cubicBezTo>
                  <a:cubicBezTo>
                    <a:pt x="783" y="1333"/>
                    <a:pt x="1306" y="809"/>
                    <a:pt x="1949" y="809"/>
                  </a:cubicBezTo>
                  <a:cubicBezTo>
                    <a:pt x="2246" y="809"/>
                    <a:pt x="2517" y="921"/>
                    <a:pt x="2723" y="1104"/>
                  </a:cubicBezTo>
                  <a:lnTo>
                    <a:pt x="2416" y="1411"/>
                  </a:lnTo>
                  <a:close/>
                  <a:moveTo>
                    <a:pt x="3699" y="1976"/>
                  </a:moveTo>
                  <a:cubicBezTo>
                    <a:pt x="3699" y="2941"/>
                    <a:pt x="2914" y="3726"/>
                    <a:pt x="1949" y="3726"/>
                  </a:cubicBezTo>
                  <a:cubicBezTo>
                    <a:pt x="985" y="3726"/>
                    <a:pt x="200" y="2941"/>
                    <a:pt x="200" y="1976"/>
                  </a:cubicBezTo>
                  <a:cubicBezTo>
                    <a:pt x="200" y="1012"/>
                    <a:pt x="985" y="227"/>
                    <a:pt x="1949" y="227"/>
                  </a:cubicBezTo>
                  <a:cubicBezTo>
                    <a:pt x="2300" y="227"/>
                    <a:pt x="2626" y="331"/>
                    <a:pt x="2900" y="509"/>
                  </a:cubicBezTo>
                  <a:lnTo>
                    <a:pt x="2849" y="560"/>
                  </a:lnTo>
                  <a:cubicBezTo>
                    <a:pt x="2830" y="578"/>
                    <a:pt x="2819" y="604"/>
                    <a:pt x="2819" y="630"/>
                  </a:cubicBezTo>
                  <a:lnTo>
                    <a:pt x="2819" y="923"/>
                  </a:lnTo>
                  <a:cubicBezTo>
                    <a:pt x="2583" y="727"/>
                    <a:pt x="2280" y="609"/>
                    <a:pt x="1949" y="609"/>
                  </a:cubicBezTo>
                  <a:cubicBezTo>
                    <a:pt x="1196" y="609"/>
                    <a:pt x="583" y="1223"/>
                    <a:pt x="583" y="1976"/>
                  </a:cubicBezTo>
                  <a:cubicBezTo>
                    <a:pt x="583" y="2730"/>
                    <a:pt x="1196" y="3343"/>
                    <a:pt x="1949" y="3343"/>
                  </a:cubicBezTo>
                  <a:cubicBezTo>
                    <a:pt x="2703" y="3343"/>
                    <a:pt x="3316" y="2730"/>
                    <a:pt x="3316" y="1976"/>
                  </a:cubicBezTo>
                  <a:cubicBezTo>
                    <a:pt x="3316" y="1665"/>
                    <a:pt x="3212" y="1378"/>
                    <a:pt x="3036" y="1148"/>
                  </a:cubicBezTo>
                  <a:lnTo>
                    <a:pt x="3337" y="1148"/>
                  </a:lnTo>
                  <a:cubicBezTo>
                    <a:pt x="3364" y="1148"/>
                    <a:pt x="3389" y="1138"/>
                    <a:pt x="3408" y="1119"/>
                  </a:cubicBezTo>
                  <a:lnTo>
                    <a:pt x="3450" y="1078"/>
                  </a:lnTo>
                  <a:cubicBezTo>
                    <a:pt x="3608" y="1341"/>
                    <a:pt x="3699" y="1648"/>
                    <a:pt x="3699" y="1976"/>
                  </a:cubicBezTo>
                  <a:close/>
                  <a:moveTo>
                    <a:pt x="3296" y="948"/>
                  </a:moveTo>
                  <a:lnTo>
                    <a:pt x="3161" y="948"/>
                  </a:lnTo>
                  <a:lnTo>
                    <a:pt x="3483" y="626"/>
                  </a:lnTo>
                  <a:lnTo>
                    <a:pt x="3619" y="626"/>
                  </a:lnTo>
                  <a:lnTo>
                    <a:pt x="3296" y="948"/>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587" name="CustomShape 15"/>
            <p:cNvSpPr/>
            <p:nvPr/>
          </p:nvSpPr>
          <p:spPr>
            <a:xfrm>
              <a:off x="10287000" y="4941360"/>
              <a:ext cx="153360" cy="179640"/>
            </a:xfrm>
            <a:custGeom>
              <a:avLst/>
              <a:gdLst/>
              <a:ahLst/>
              <a:cxnLst/>
              <a:rect l="l" t="t" r="r" b="b"/>
              <a:pathLst>
                <a:path w="5568" h="6532">
                  <a:moveTo>
                    <a:pt x="4616" y="2260"/>
                  </a:moveTo>
                  <a:lnTo>
                    <a:pt x="964" y="2260"/>
                  </a:lnTo>
                  <a:cubicBezTo>
                    <a:pt x="1020" y="1305"/>
                    <a:pt x="1815" y="545"/>
                    <a:pt x="2784" y="545"/>
                  </a:cubicBezTo>
                  <a:cubicBezTo>
                    <a:pt x="3486" y="545"/>
                    <a:pt x="4134" y="954"/>
                    <a:pt x="4434" y="1589"/>
                  </a:cubicBezTo>
                  <a:cubicBezTo>
                    <a:pt x="4498" y="1725"/>
                    <a:pt x="4660" y="1782"/>
                    <a:pt x="4796" y="1718"/>
                  </a:cubicBezTo>
                  <a:cubicBezTo>
                    <a:pt x="4932" y="1654"/>
                    <a:pt x="4990" y="1492"/>
                    <a:pt x="4926" y="1356"/>
                  </a:cubicBezTo>
                  <a:cubicBezTo>
                    <a:pt x="4535" y="532"/>
                    <a:pt x="3707" y="0"/>
                    <a:pt x="2784" y="0"/>
                  </a:cubicBezTo>
                  <a:cubicBezTo>
                    <a:pt x="819" y="0"/>
                    <a:pt x="383" y="1845"/>
                    <a:pt x="416" y="2425"/>
                  </a:cubicBezTo>
                  <a:cubicBezTo>
                    <a:pt x="416" y="2425"/>
                    <a:pt x="0" y="2640"/>
                    <a:pt x="0" y="3210"/>
                  </a:cubicBezTo>
                  <a:lnTo>
                    <a:pt x="0" y="5581"/>
                  </a:lnTo>
                  <a:cubicBezTo>
                    <a:pt x="0" y="6105"/>
                    <a:pt x="427" y="6532"/>
                    <a:pt x="951" y="6532"/>
                  </a:cubicBezTo>
                  <a:lnTo>
                    <a:pt x="4615" y="6532"/>
                  </a:lnTo>
                  <a:cubicBezTo>
                    <a:pt x="5139" y="6532"/>
                    <a:pt x="5566" y="6105"/>
                    <a:pt x="5566" y="5581"/>
                  </a:cubicBezTo>
                  <a:lnTo>
                    <a:pt x="5566" y="3210"/>
                  </a:lnTo>
                  <a:cubicBezTo>
                    <a:pt x="5568" y="2686"/>
                    <a:pt x="5142" y="2260"/>
                    <a:pt x="4616" y="2260"/>
                  </a:cubicBezTo>
                  <a:close/>
                  <a:moveTo>
                    <a:pt x="5023" y="5582"/>
                  </a:moveTo>
                  <a:cubicBezTo>
                    <a:pt x="5023" y="5806"/>
                    <a:pt x="4840" y="5989"/>
                    <a:pt x="4616" y="5989"/>
                  </a:cubicBezTo>
                  <a:lnTo>
                    <a:pt x="952" y="5989"/>
                  </a:lnTo>
                  <a:cubicBezTo>
                    <a:pt x="728" y="5989"/>
                    <a:pt x="546" y="5806"/>
                    <a:pt x="546" y="5582"/>
                  </a:cubicBezTo>
                  <a:lnTo>
                    <a:pt x="546" y="3210"/>
                  </a:lnTo>
                  <a:cubicBezTo>
                    <a:pt x="546" y="2986"/>
                    <a:pt x="728" y="2804"/>
                    <a:pt x="952" y="2804"/>
                  </a:cubicBezTo>
                  <a:lnTo>
                    <a:pt x="4616" y="2804"/>
                  </a:lnTo>
                  <a:cubicBezTo>
                    <a:pt x="4840" y="2804"/>
                    <a:pt x="5023" y="2986"/>
                    <a:pt x="5023" y="3210"/>
                  </a:cubicBezTo>
                  <a:lnTo>
                    <a:pt x="5023" y="5582"/>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588" name="CustomShape 16"/>
            <p:cNvSpPr/>
            <p:nvPr/>
          </p:nvSpPr>
          <p:spPr>
            <a:xfrm>
              <a:off x="1680120" y="3748680"/>
              <a:ext cx="9287640" cy="45719"/>
            </a:xfrm>
            <a:prstGeom prst="homePlate">
              <a:avLst>
                <a:gd name="adj" fmla="val 50000"/>
              </a:avLst>
            </a:prstGeom>
            <a:solidFill>
              <a:schemeClr val="bg1">
                <a:lumMod val="85000"/>
              </a:schemeClr>
            </a:solidFill>
            <a:ln w="6480">
              <a:noFill/>
            </a:ln>
          </p:spPr>
          <p:style>
            <a:lnRef idx="2">
              <a:schemeClr val="accent1">
                <a:shade val="50000"/>
              </a:schemeClr>
            </a:lnRef>
            <a:fillRef idx="1">
              <a:schemeClr val="accent1"/>
            </a:fillRef>
            <a:effectRef idx="0">
              <a:schemeClr val="accent1"/>
            </a:effectRef>
            <a:fontRef idx="minor"/>
          </p:style>
        </p:sp>
        <p:sp>
          <p:nvSpPr>
            <p:cNvPr id="589" name="CustomShape 17"/>
            <p:cNvSpPr/>
            <p:nvPr/>
          </p:nvSpPr>
          <p:spPr>
            <a:xfrm>
              <a:off x="1680120" y="3585600"/>
              <a:ext cx="389160" cy="389160"/>
            </a:xfrm>
            <a:prstGeom prst="ellipse">
              <a:avLst/>
            </a:prstGeom>
            <a:solidFill>
              <a:schemeClr val="bg1"/>
            </a:solidFill>
            <a:ln w="38160">
              <a:solidFill>
                <a:schemeClr val="accent1"/>
              </a:solidFill>
            </a:ln>
          </p:spPr>
          <p:style>
            <a:lnRef idx="1">
              <a:schemeClr val="accent1"/>
            </a:lnRef>
            <a:fillRef idx="3">
              <a:schemeClr val="accent1"/>
            </a:fillRef>
            <a:effectRef idx="2">
              <a:schemeClr val="accent1"/>
            </a:effectRef>
            <a:fontRef idx="minor"/>
          </p:style>
          <p:txBody>
            <a:bodyPr lIns="0" tIns="0" rIns="0" bIns="0" anchor="ctr" anchorCtr="1">
              <a:normAutofit fontScale="92500" lnSpcReduction="20000"/>
            </a:bodyPr>
            <a:lstStyle/>
            <a:p>
              <a:pPr algn="ctr">
                <a:lnSpc>
                  <a:spcPct val="120000"/>
                </a:lnSpc>
              </a:pPr>
              <a:r>
                <a:rPr lang="en-US" sz="1800" b="0" strike="noStrike" spc="-1">
                  <a:solidFill>
                    <a:srgbClr val="FF3737"/>
                  </a:solidFill>
                  <a:latin typeface="Calibri"/>
                  <a:ea typeface="微软雅黑"/>
                </a:rPr>
                <a:t>1</a:t>
              </a:r>
              <a:endParaRPr lang="en-US" sz="1800" b="0" strike="noStrike" spc="-1">
                <a:latin typeface="Arial"/>
              </a:endParaRPr>
            </a:p>
          </p:txBody>
        </p:sp>
        <p:sp>
          <p:nvSpPr>
            <p:cNvPr id="590" name="CustomShape 18"/>
            <p:cNvSpPr/>
            <p:nvPr/>
          </p:nvSpPr>
          <p:spPr>
            <a:xfrm>
              <a:off x="4509720" y="3585600"/>
              <a:ext cx="389160" cy="389160"/>
            </a:xfrm>
            <a:prstGeom prst="ellipse">
              <a:avLst/>
            </a:prstGeom>
            <a:solidFill>
              <a:schemeClr val="bg1"/>
            </a:solidFill>
            <a:ln w="38160">
              <a:solidFill>
                <a:schemeClr val="accent1"/>
              </a:solidFill>
            </a:ln>
          </p:spPr>
          <p:style>
            <a:lnRef idx="1">
              <a:schemeClr val="accent1"/>
            </a:lnRef>
            <a:fillRef idx="3">
              <a:schemeClr val="accent1"/>
            </a:fillRef>
            <a:effectRef idx="2">
              <a:schemeClr val="accent1"/>
            </a:effectRef>
            <a:fontRef idx="minor"/>
          </p:style>
          <p:txBody>
            <a:bodyPr lIns="0" tIns="0" rIns="0" bIns="0" anchor="ctr" anchorCtr="1">
              <a:normAutofit fontScale="92500" lnSpcReduction="20000"/>
            </a:bodyPr>
            <a:lstStyle/>
            <a:p>
              <a:pPr algn="ctr">
                <a:lnSpc>
                  <a:spcPct val="120000"/>
                </a:lnSpc>
              </a:pPr>
              <a:r>
                <a:rPr lang="en-US" sz="1800" b="0" strike="noStrike" spc="-1">
                  <a:solidFill>
                    <a:srgbClr val="FF3737"/>
                  </a:solidFill>
                  <a:latin typeface="Calibri"/>
                  <a:ea typeface="微软雅黑"/>
                </a:rPr>
                <a:t>3</a:t>
              </a:r>
              <a:endParaRPr lang="en-US" sz="1800" b="0" strike="noStrike" spc="-1">
                <a:latin typeface="Arial"/>
              </a:endParaRPr>
            </a:p>
          </p:txBody>
        </p:sp>
        <p:sp>
          <p:nvSpPr>
            <p:cNvPr id="591" name="CustomShape 19"/>
            <p:cNvSpPr/>
            <p:nvPr/>
          </p:nvSpPr>
          <p:spPr>
            <a:xfrm>
              <a:off x="7339320" y="3585600"/>
              <a:ext cx="389160" cy="389160"/>
            </a:xfrm>
            <a:prstGeom prst="ellipse">
              <a:avLst/>
            </a:prstGeom>
            <a:solidFill>
              <a:schemeClr val="bg1"/>
            </a:solidFill>
            <a:ln w="38160">
              <a:solidFill>
                <a:schemeClr val="accent1"/>
              </a:solidFill>
            </a:ln>
          </p:spPr>
          <p:style>
            <a:lnRef idx="1">
              <a:schemeClr val="accent1"/>
            </a:lnRef>
            <a:fillRef idx="3">
              <a:schemeClr val="accent1"/>
            </a:fillRef>
            <a:effectRef idx="2">
              <a:schemeClr val="accent1"/>
            </a:effectRef>
            <a:fontRef idx="minor"/>
          </p:style>
          <p:txBody>
            <a:bodyPr lIns="0" tIns="0" rIns="0" bIns="0" anchor="ctr" anchorCtr="1">
              <a:normAutofit fontScale="92500" lnSpcReduction="20000"/>
            </a:bodyPr>
            <a:lstStyle/>
            <a:p>
              <a:pPr algn="ctr">
                <a:lnSpc>
                  <a:spcPct val="120000"/>
                </a:lnSpc>
              </a:pPr>
              <a:r>
                <a:rPr lang="en-US" sz="1800" b="0" strike="noStrike" spc="-1">
                  <a:solidFill>
                    <a:srgbClr val="FF3737"/>
                  </a:solidFill>
                  <a:latin typeface="Calibri"/>
                  <a:ea typeface="微软雅黑"/>
                </a:rPr>
                <a:t>5</a:t>
              </a:r>
              <a:endParaRPr lang="en-US" sz="1800" b="0" strike="noStrike" spc="-1">
                <a:latin typeface="Arial"/>
              </a:endParaRPr>
            </a:p>
          </p:txBody>
        </p:sp>
        <p:sp>
          <p:nvSpPr>
            <p:cNvPr id="593" name="CustomShape 21"/>
            <p:cNvSpPr/>
            <p:nvPr/>
          </p:nvSpPr>
          <p:spPr>
            <a:xfrm>
              <a:off x="3094920" y="3585600"/>
              <a:ext cx="389160" cy="389160"/>
            </a:xfrm>
            <a:prstGeom prst="ellipse">
              <a:avLst/>
            </a:prstGeom>
            <a:solidFill>
              <a:schemeClr val="bg1"/>
            </a:solidFill>
            <a:ln w="38160">
              <a:solidFill>
                <a:schemeClr val="accent1"/>
              </a:solidFill>
            </a:ln>
          </p:spPr>
          <p:style>
            <a:lnRef idx="1">
              <a:schemeClr val="accent1"/>
            </a:lnRef>
            <a:fillRef idx="3">
              <a:schemeClr val="accent1"/>
            </a:fillRef>
            <a:effectRef idx="2">
              <a:schemeClr val="accent1"/>
            </a:effectRef>
            <a:fontRef idx="minor"/>
          </p:style>
          <p:txBody>
            <a:bodyPr lIns="0" tIns="0" rIns="0" bIns="0" anchor="ctr" anchorCtr="1">
              <a:normAutofit fontScale="92500" lnSpcReduction="20000"/>
            </a:bodyPr>
            <a:lstStyle/>
            <a:p>
              <a:pPr algn="ctr">
                <a:lnSpc>
                  <a:spcPct val="120000"/>
                </a:lnSpc>
              </a:pPr>
              <a:r>
                <a:rPr lang="en-US" sz="1800" b="0" strike="noStrike" spc="-1">
                  <a:solidFill>
                    <a:srgbClr val="FF3737"/>
                  </a:solidFill>
                  <a:latin typeface="Calibri"/>
                  <a:ea typeface="微软雅黑"/>
                </a:rPr>
                <a:t>2</a:t>
              </a:r>
              <a:endParaRPr lang="en-US" sz="1800" b="0" strike="noStrike" spc="-1">
                <a:latin typeface="Arial"/>
              </a:endParaRPr>
            </a:p>
          </p:txBody>
        </p:sp>
        <p:sp>
          <p:nvSpPr>
            <p:cNvPr id="594" name="CustomShape 22"/>
            <p:cNvSpPr/>
            <p:nvPr/>
          </p:nvSpPr>
          <p:spPr>
            <a:xfrm>
              <a:off x="5924520" y="3585600"/>
              <a:ext cx="389160" cy="389160"/>
            </a:xfrm>
            <a:prstGeom prst="ellipse">
              <a:avLst/>
            </a:prstGeom>
            <a:solidFill>
              <a:schemeClr val="bg1"/>
            </a:solidFill>
            <a:ln w="38160">
              <a:solidFill>
                <a:schemeClr val="accent1"/>
              </a:solidFill>
            </a:ln>
          </p:spPr>
          <p:style>
            <a:lnRef idx="1">
              <a:schemeClr val="accent1"/>
            </a:lnRef>
            <a:fillRef idx="3">
              <a:schemeClr val="accent1"/>
            </a:fillRef>
            <a:effectRef idx="2">
              <a:schemeClr val="accent1"/>
            </a:effectRef>
            <a:fontRef idx="minor"/>
          </p:style>
          <p:txBody>
            <a:bodyPr lIns="0" tIns="0" rIns="0" bIns="0" anchor="ctr" anchorCtr="1">
              <a:normAutofit fontScale="92500" lnSpcReduction="20000"/>
            </a:bodyPr>
            <a:lstStyle/>
            <a:p>
              <a:pPr algn="ctr">
                <a:lnSpc>
                  <a:spcPct val="120000"/>
                </a:lnSpc>
              </a:pPr>
              <a:r>
                <a:rPr lang="en-US" sz="1800" b="0" strike="noStrike" spc="-1">
                  <a:solidFill>
                    <a:srgbClr val="FF3737"/>
                  </a:solidFill>
                  <a:latin typeface="Calibri"/>
                  <a:ea typeface="微软雅黑"/>
                </a:rPr>
                <a:t>4</a:t>
              </a:r>
              <a:endParaRPr lang="en-US" sz="1800" b="0" strike="noStrike" spc="-1">
                <a:latin typeface="Arial"/>
              </a:endParaRPr>
            </a:p>
          </p:txBody>
        </p:sp>
        <p:sp>
          <p:nvSpPr>
            <p:cNvPr id="595" name="CustomShape 23"/>
            <p:cNvSpPr/>
            <p:nvPr/>
          </p:nvSpPr>
          <p:spPr>
            <a:xfrm>
              <a:off x="8754120" y="3585600"/>
              <a:ext cx="389160" cy="389160"/>
            </a:xfrm>
            <a:prstGeom prst="ellipse">
              <a:avLst/>
            </a:prstGeom>
            <a:solidFill>
              <a:schemeClr val="bg1"/>
            </a:solidFill>
            <a:ln w="38160">
              <a:solidFill>
                <a:schemeClr val="accent1"/>
              </a:solidFill>
            </a:ln>
          </p:spPr>
          <p:style>
            <a:lnRef idx="1">
              <a:schemeClr val="accent1"/>
            </a:lnRef>
            <a:fillRef idx="3">
              <a:schemeClr val="accent1"/>
            </a:fillRef>
            <a:effectRef idx="2">
              <a:schemeClr val="accent1"/>
            </a:effectRef>
            <a:fontRef idx="minor"/>
          </p:style>
          <p:txBody>
            <a:bodyPr lIns="0" tIns="0" rIns="0" bIns="0" anchor="ctr" anchorCtr="1">
              <a:normAutofit fontScale="92500" lnSpcReduction="20000"/>
            </a:bodyPr>
            <a:lstStyle/>
            <a:p>
              <a:pPr algn="ctr">
                <a:lnSpc>
                  <a:spcPct val="120000"/>
                </a:lnSpc>
              </a:pPr>
              <a:r>
                <a:rPr lang="en-US" sz="1800" b="0" strike="noStrike" spc="-1">
                  <a:solidFill>
                    <a:srgbClr val="FF3737"/>
                  </a:solidFill>
                  <a:latin typeface="Calibri"/>
                  <a:ea typeface="微软雅黑"/>
                </a:rPr>
                <a:t>6</a:t>
              </a:r>
              <a:endParaRPr lang="en-US" sz="1800" b="0" strike="noStrike" spc="-1">
                <a:latin typeface="Arial"/>
              </a:endParaRPr>
            </a:p>
          </p:txBody>
        </p:sp>
        <p:sp>
          <p:nvSpPr>
            <p:cNvPr id="596" name="Line 24"/>
            <p:cNvSpPr/>
            <p:nvPr/>
          </p:nvSpPr>
          <p:spPr>
            <a:xfrm>
              <a:off x="1874520" y="3974760"/>
              <a:ext cx="0" cy="799920"/>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p:style>
        </p:sp>
        <p:sp>
          <p:nvSpPr>
            <p:cNvPr id="597" name="Line 25"/>
            <p:cNvSpPr/>
            <p:nvPr/>
          </p:nvSpPr>
          <p:spPr>
            <a:xfrm>
              <a:off x="4704120" y="3974760"/>
              <a:ext cx="0" cy="818640"/>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p:style>
        </p:sp>
        <p:sp>
          <p:nvSpPr>
            <p:cNvPr id="598" name="Line 26"/>
            <p:cNvSpPr/>
            <p:nvPr/>
          </p:nvSpPr>
          <p:spPr>
            <a:xfrm>
              <a:off x="7534080" y="3974760"/>
              <a:ext cx="0" cy="805680"/>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p:style>
        </p:sp>
        <p:sp>
          <p:nvSpPr>
            <p:cNvPr id="600" name="Line 28"/>
            <p:cNvSpPr/>
            <p:nvPr/>
          </p:nvSpPr>
          <p:spPr>
            <a:xfrm>
              <a:off x="6118920" y="2766960"/>
              <a:ext cx="0" cy="818640"/>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p:style>
        </p:sp>
        <p:sp>
          <p:nvSpPr>
            <p:cNvPr id="601" name="Line 29"/>
            <p:cNvSpPr/>
            <p:nvPr/>
          </p:nvSpPr>
          <p:spPr>
            <a:xfrm>
              <a:off x="8948880" y="2766960"/>
              <a:ext cx="0" cy="818640"/>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p:style>
        </p:sp>
        <p:sp>
          <p:nvSpPr>
            <p:cNvPr id="602" name="Line 30"/>
            <p:cNvSpPr/>
            <p:nvPr/>
          </p:nvSpPr>
          <p:spPr>
            <a:xfrm>
              <a:off x="3284640" y="2766960"/>
              <a:ext cx="0" cy="818640"/>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p:style>
        </p:sp>
      </p:grpSp>
      <p:grpSp>
        <p:nvGrpSpPr>
          <p:cNvPr id="603" name="Group 31"/>
          <p:cNvGrpSpPr/>
          <p:nvPr/>
        </p:nvGrpSpPr>
        <p:grpSpPr>
          <a:xfrm>
            <a:off x="756360" y="2203920"/>
            <a:ext cx="2241720" cy="1078130"/>
            <a:chOff x="756360" y="2203920"/>
            <a:chExt cx="2241720" cy="1078130"/>
          </a:xfrm>
        </p:grpSpPr>
        <p:sp>
          <p:nvSpPr>
            <p:cNvPr id="604" name="CustomShape 32"/>
            <p:cNvSpPr/>
            <p:nvPr/>
          </p:nvSpPr>
          <p:spPr>
            <a:xfrm>
              <a:off x="871920" y="2544840"/>
              <a:ext cx="2010600" cy="73721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400" b="0" strike="noStrike" spc="-1" dirty="0">
                  <a:solidFill>
                    <a:srgbClr val="595959"/>
                  </a:solidFill>
                  <a:latin typeface="Calibri"/>
                  <a:ea typeface="微软雅黑"/>
                </a:rPr>
                <a:t>Truy cập trang website, Xem các thông </a:t>
              </a:r>
              <a:r>
                <a:rPr lang="en-US" sz="1400" b="0" strike="noStrike" spc="-1" dirty="0" smtClean="0">
                  <a:solidFill>
                    <a:srgbClr val="595959"/>
                  </a:solidFill>
                  <a:latin typeface="Calibri"/>
                  <a:ea typeface="微软雅黑"/>
                </a:rPr>
                <a:t>tin, </a:t>
              </a:r>
              <a:r>
                <a:rPr lang="en-US" sz="1400" b="0" strike="noStrike" spc="-1" dirty="0">
                  <a:solidFill>
                    <a:srgbClr val="595959"/>
                  </a:solidFill>
                  <a:latin typeface="Calibri"/>
                  <a:ea typeface="微软雅黑"/>
                </a:rPr>
                <a:t>tìm kiếm sản phẩm</a:t>
              </a:r>
              <a:endParaRPr lang="en-US" sz="1400" b="0" strike="noStrike" spc="-1" dirty="0">
                <a:latin typeface="Arial"/>
              </a:endParaRPr>
            </a:p>
          </p:txBody>
        </p:sp>
        <p:sp>
          <p:nvSpPr>
            <p:cNvPr id="605" name="CustomShape 33"/>
            <p:cNvSpPr/>
            <p:nvPr/>
          </p:nvSpPr>
          <p:spPr>
            <a:xfrm>
              <a:off x="756360" y="2203920"/>
              <a:ext cx="2241720" cy="36468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800" b="1" strike="noStrike" spc="-1">
                  <a:solidFill>
                    <a:srgbClr val="595959"/>
                  </a:solidFill>
                  <a:latin typeface="Calibri"/>
                  <a:ea typeface="微软雅黑"/>
                </a:rPr>
                <a:t>KHÁCH HÀNG</a:t>
              </a:r>
              <a:endParaRPr lang="en-US" sz="1800" b="0" strike="noStrike" spc="-1">
                <a:latin typeface="Arial"/>
              </a:endParaRPr>
            </a:p>
          </p:txBody>
        </p:sp>
      </p:grpSp>
      <p:grpSp>
        <p:nvGrpSpPr>
          <p:cNvPr id="606" name="Group 34"/>
          <p:cNvGrpSpPr/>
          <p:nvPr/>
        </p:nvGrpSpPr>
        <p:grpSpPr>
          <a:xfrm>
            <a:off x="3557780" y="2106720"/>
            <a:ext cx="2241720" cy="1475225"/>
            <a:chOff x="3557780" y="2106720"/>
            <a:chExt cx="2241720" cy="1475225"/>
          </a:xfrm>
        </p:grpSpPr>
        <p:sp>
          <p:nvSpPr>
            <p:cNvPr id="607" name="CustomShape 35"/>
            <p:cNvSpPr/>
            <p:nvPr/>
          </p:nvSpPr>
          <p:spPr>
            <a:xfrm>
              <a:off x="3694320" y="2413848"/>
              <a:ext cx="2010600" cy="1168097"/>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400" b="0" strike="noStrike" spc="-1" dirty="0" smtClean="0">
                  <a:solidFill>
                    <a:srgbClr val="595959"/>
                  </a:solidFill>
                  <a:latin typeface="Calibri"/>
                  <a:ea typeface="微软雅黑"/>
                </a:rPr>
                <a:t>Khách có </a:t>
              </a:r>
              <a:r>
                <a:rPr lang="en-US" sz="1400" b="0" strike="noStrike" spc="-1" dirty="0" smtClean="0">
                  <a:solidFill>
                    <a:srgbClr val="595959"/>
                  </a:solidFill>
                  <a:latin typeface="Calibri"/>
                  <a:ea typeface="微软雅黑"/>
                </a:rPr>
                <a:t>thể </a:t>
              </a:r>
              <a:r>
                <a:rPr lang="en-US" sz="1400" b="0" strike="noStrike" spc="-1" dirty="0" smtClean="0">
                  <a:solidFill>
                    <a:srgbClr val="595959"/>
                  </a:solidFill>
                  <a:latin typeface="Calibri"/>
                  <a:ea typeface="微软雅黑"/>
                </a:rPr>
                <a:t>mua hàng bằng cách đăng nhập, nhập đầy đủ thông tin, mã giảm giá nếu có và xác nhận đặt hàng</a:t>
              </a:r>
              <a:endParaRPr lang="en-US" sz="1400" b="0" strike="noStrike" spc="-1" dirty="0">
                <a:latin typeface="Arial"/>
              </a:endParaRPr>
            </a:p>
          </p:txBody>
        </p:sp>
        <p:sp>
          <p:nvSpPr>
            <p:cNvPr id="608" name="CustomShape 36"/>
            <p:cNvSpPr/>
            <p:nvPr/>
          </p:nvSpPr>
          <p:spPr>
            <a:xfrm>
              <a:off x="3557780" y="2106720"/>
              <a:ext cx="2241720" cy="63900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800" b="1" strike="noStrike" spc="-1" dirty="0" smtClean="0">
                  <a:solidFill>
                    <a:srgbClr val="595959"/>
                  </a:solidFill>
                  <a:latin typeface="Calibri"/>
                  <a:ea typeface="微软雅黑"/>
                </a:rPr>
                <a:t>NHẬP THÔNG TIN</a:t>
              </a:r>
              <a:endParaRPr lang="en-US" sz="1800" b="0" strike="noStrike" spc="-1" dirty="0">
                <a:latin typeface="Arial"/>
              </a:endParaRPr>
            </a:p>
            <a:p>
              <a:pPr algn="ctr">
                <a:lnSpc>
                  <a:spcPct val="100000"/>
                </a:lnSpc>
              </a:pPr>
              <a:endParaRPr lang="en-US" sz="1800" b="0" strike="noStrike" spc="-1" dirty="0">
                <a:latin typeface="Arial"/>
              </a:endParaRPr>
            </a:p>
          </p:txBody>
        </p:sp>
      </p:grpSp>
      <p:grpSp>
        <p:nvGrpSpPr>
          <p:cNvPr id="609" name="Group 37"/>
          <p:cNvGrpSpPr/>
          <p:nvPr/>
        </p:nvGrpSpPr>
        <p:grpSpPr>
          <a:xfrm>
            <a:off x="6408720" y="2203920"/>
            <a:ext cx="2345040" cy="1293573"/>
            <a:chOff x="6408720" y="2203920"/>
            <a:chExt cx="2345040" cy="1293573"/>
          </a:xfrm>
        </p:grpSpPr>
        <p:sp>
          <p:nvSpPr>
            <p:cNvPr id="610" name="CustomShape 38"/>
            <p:cNvSpPr/>
            <p:nvPr/>
          </p:nvSpPr>
          <p:spPr>
            <a:xfrm>
              <a:off x="6524280" y="2544840"/>
              <a:ext cx="2010600" cy="952653"/>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400" spc="-1" dirty="0">
                  <a:solidFill>
                    <a:srgbClr val="595959"/>
                  </a:solidFill>
                  <a:latin typeface="Calibri"/>
                  <a:ea typeface="微软雅黑"/>
                </a:rPr>
                <a:t>Khách mua hàng bằng tài khoản đang nhập theo dõi, thao tác với đơn hàng</a:t>
              </a:r>
              <a:endParaRPr lang="en-US" sz="1400" spc="-1" dirty="0"/>
            </a:p>
          </p:txBody>
        </p:sp>
        <p:sp>
          <p:nvSpPr>
            <p:cNvPr id="611" name="CustomShape 39"/>
            <p:cNvSpPr/>
            <p:nvPr/>
          </p:nvSpPr>
          <p:spPr>
            <a:xfrm>
              <a:off x="6408720" y="2203920"/>
              <a:ext cx="2345040" cy="36468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800" b="1" strike="noStrike" spc="-1" dirty="0" smtClean="0">
                  <a:solidFill>
                    <a:srgbClr val="595959"/>
                  </a:solidFill>
                  <a:latin typeface="Calibri"/>
                  <a:ea typeface="微软雅黑"/>
                </a:rPr>
                <a:t>THEO DÕI ĐƠN HÀNG</a:t>
              </a:r>
              <a:endParaRPr lang="en-US" sz="1800" b="0" strike="noStrike" spc="-1" dirty="0">
                <a:latin typeface="Arial"/>
              </a:endParaRPr>
            </a:p>
          </p:txBody>
        </p:sp>
      </p:grpSp>
      <p:grpSp>
        <p:nvGrpSpPr>
          <p:cNvPr id="612" name="Group 40"/>
          <p:cNvGrpSpPr/>
          <p:nvPr/>
        </p:nvGrpSpPr>
        <p:grpSpPr>
          <a:xfrm>
            <a:off x="9228240" y="2203920"/>
            <a:ext cx="2441880" cy="620603"/>
            <a:chOff x="9228240" y="2203920"/>
            <a:chExt cx="2441880" cy="620603"/>
          </a:xfrm>
        </p:grpSpPr>
        <p:sp>
          <p:nvSpPr>
            <p:cNvPr id="613" name="CustomShape 41"/>
            <p:cNvSpPr/>
            <p:nvPr/>
          </p:nvSpPr>
          <p:spPr>
            <a:xfrm>
              <a:off x="9362980" y="2518200"/>
              <a:ext cx="2010600" cy="306323"/>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endParaRPr lang="en-US" sz="1400" b="0" strike="noStrike" spc="-1" dirty="0">
                <a:latin typeface="Arial"/>
              </a:endParaRPr>
            </a:p>
          </p:txBody>
        </p:sp>
        <p:sp>
          <p:nvSpPr>
            <p:cNvPr id="614" name="CustomShape 42"/>
            <p:cNvSpPr/>
            <p:nvPr/>
          </p:nvSpPr>
          <p:spPr>
            <a:xfrm>
              <a:off x="9228240" y="2203920"/>
              <a:ext cx="2441880" cy="36468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endParaRPr lang="en-US" sz="1800" b="0" strike="noStrike" spc="-1" dirty="0">
                <a:latin typeface="Arial"/>
              </a:endParaRPr>
            </a:p>
          </p:txBody>
        </p:sp>
      </p:grpSp>
      <p:grpSp>
        <p:nvGrpSpPr>
          <p:cNvPr id="615" name="Group 43"/>
          <p:cNvGrpSpPr/>
          <p:nvPr/>
        </p:nvGrpSpPr>
        <p:grpSpPr>
          <a:xfrm>
            <a:off x="7830949" y="4122740"/>
            <a:ext cx="2427840" cy="1302793"/>
            <a:chOff x="7830949" y="4122740"/>
            <a:chExt cx="2427840" cy="1302793"/>
          </a:xfrm>
        </p:grpSpPr>
        <p:sp>
          <p:nvSpPr>
            <p:cNvPr id="616" name="CustomShape 44"/>
            <p:cNvSpPr/>
            <p:nvPr/>
          </p:nvSpPr>
          <p:spPr>
            <a:xfrm>
              <a:off x="8093317" y="4688323"/>
              <a:ext cx="2010600" cy="73721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400" spc="-1" dirty="0">
                  <a:solidFill>
                    <a:srgbClr val="595959"/>
                  </a:solidFill>
                  <a:latin typeface="Calibri"/>
                  <a:ea typeface="微软雅黑"/>
                </a:rPr>
                <a:t>Nhân viên kiểm tra </a:t>
              </a:r>
              <a:r>
                <a:rPr lang="en-US" sz="1400" spc="-1" dirty="0" smtClean="0">
                  <a:solidFill>
                    <a:srgbClr val="595959"/>
                  </a:solidFill>
                  <a:latin typeface="Calibri"/>
                  <a:ea typeface="微软雅黑"/>
                </a:rPr>
                <a:t>đơn </a:t>
              </a:r>
              <a:r>
                <a:rPr lang="en-US" sz="1400" spc="-1" dirty="0">
                  <a:solidFill>
                    <a:srgbClr val="595959"/>
                  </a:solidFill>
                  <a:latin typeface="Calibri"/>
                  <a:ea typeface="微软雅黑"/>
                </a:rPr>
                <a:t>hàng và giao cho khách hàng</a:t>
              </a:r>
              <a:endParaRPr lang="en-US" sz="1400" spc="-1" dirty="0"/>
            </a:p>
          </p:txBody>
        </p:sp>
        <p:sp>
          <p:nvSpPr>
            <p:cNvPr id="617" name="CustomShape 45"/>
            <p:cNvSpPr/>
            <p:nvPr/>
          </p:nvSpPr>
          <p:spPr>
            <a:xfrm>
              <a:off x="7830949" y="4122740"/>
              <a:ext cx="2427840" cy="644877"/>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800" b="1" strike="noStrike" spc="-1" dirty="0" smtClean="0">
                  <a:solidFill>
                    <a:srgbClr val="595959"/>
                  </a:solidFill>
                  <a:latin typeface="Calibri"/>
                  <a:ea typeface="微软雅黑"/>
                </a:rPr>
                <a:t>CỬA HÀNG TIẾP NHẬN VÀ GIAO HÀNG</a:t>
              </a:r>
              <a:endParaRPr lang="en-US" sz="1800" b="0" strike="noStrike" spc="-1" dirty="0">
                <a:latin typeface="Arial"/>
              </a:endParaRPr>
            </a:p>
          </p:txBody>
        </p:sp>
      </p:grpSp>
      <p:grpSp>
        <p:nvGrpSpPr>
          <p:cNvPr id="618" name="Group 46"/>
          <p:cNvGrpSpPr/>
          <p:nvPr/>
        </p:nvGrpSpPr>
        <p:grpSpPr>
          <a:xfrm>
            <a:off x="4998060" y="4142355"/>
            <a:ext cx="2241720" cy="1300415"/>
            <a:chOff x="4998060" y="4142355"/>
            <a:chExt cx="2241720" cy="1300415"/>
          </a:xfrm>
        </p:grpSpPr>
        <p:sp>
          <p:nvSpPr>
            <p:cNvPr id="619" name="CustomShape 47"/>
            <p:cNvSpPr/>
            <p:nvPr/>
          </p:nvSpPr>
          <p:spPr>
            <a:xfrm>
              <a:off x="5113800" y="4705560"/>
              <a:ext cx="2010600" cy="73721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400" spc="-1" dirty="0">
                  <a:solidFill>
                    <a:srgbClr val="595959"/>
                  </a:solidFill>
                  <a:latin typeface="Calibri"/>
                  <a:ea typeface="微软雅黑"/>
                </a:rPr>
                <a:t>Kiểm tra thông tin thanh toán sản phẩm, tiến hành </a:t>
              </a:r>
              <a:r>
                <a:rPr lang="en-US" sz="1400" spc="-1" dirty="0" smtClean="0">
                  <a:solidFill>
                    <a:srgbClr val="595959"/>
                  </a:solidFill>
                  <a:latin typeface="Calibri"/>
                  <a:ea typeface="微软雅黑"/>
                </a:rPr>
                <a:t>thanh toán</a:t>
              </a:r>
              <a:endParaRPr lang="en-US" sz="1400" b="0" strike="noStrike" spc="-1" dirty="0">
                <a:latin typeface="Arial"/>
              </a:endParaRPr>
            </a:p>
          </p:txBody>
        </p:sp>
        <p:sp>
          <p:nvSpPr>
            <p:cNvPr id="620" name="CustomShape 48"/>
            <p:cNvSpPr/>
            <p:nvPr/>
          </p:nvSpPr>
          <p:spPr>
            <a:xfrm>
              <a:off x="4998060" y="4142355"/>
              <a:ext cx="2241720" cy="644877"/>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800" b="1" strike="noStrike" spc="-1" dirty="0" smtClean="0">
                  <a:solidFill>
                    <a:srgbClr val="595959"/>
                  </a:solidFill>
                  <a:latin typeface="Calibri"/>
                  <a:ea typeface="微软雅黑"/>
                </a:rPr>
                <a:t>XÁC NHẬN THANH TOÁN</a:t>
              </a:r>
              <a:endParaRPr lang="en-US" sz="1800" b="0" strike="noStrike" spc="-1" dirty="0">
                <a:latin typeface="Arial"/>
              </a:endParaRPr>
            </a:p>
          </p:txBody>
        </p:sp>
      </p:grpSp>
      <p:grpSp>
        <p:nvGrpSpPr>
          <p:cNvPr id="621" name="Group 49"/>
          <p:cNvGrpSpPr/>
          <p:nvPr/>
        </p:nvGrpSpPr>
        <p:grpSpPr>
          <a:xfrm>
            <a:off x="2154240" y="4364640"/>
            <a:ext cx="2381760" cy="862686"/>
            <a:chOff x="2154240" y="4364640"/>
            <a:chExt cx="2381760" cy="862686"/>
          </a:xfrm>
        </p:grpSpPr>
        <p:sp>
          <p:nvSpPr>
            <p:cNvPr id="622" name="CustomShape 50"/>
            <p:cNvSpPr/>
            <p:nvPr/>
          </p:nvSpPr>
          <p:spPr>
            <a:xfrm>
              <a:off x="2269800" y="4705560"/>
              <a:ext cx="2010600" cy="521766"/>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400" b="0" strike="noStrike" spc="-1" dirty="0">
                  <a:solidFill>
                    <a:srgbClr val="595959"/>
                  </a:solidFill>
                  <a:latin typeface="Calibri"/>
                  <a:ea typeface="微软雅黑"/>
                </a:rPr>
                <a:t>Chọn sản phẩm muốn mua, xác nhận </a:t>
              </a:r>
              <a:r>
                <a:rPr lang="en-US" sz="1400" spc="-1" dirty="0" smtClean="0">
                  <a:solidFill>
                    <a:srgbClr val="595959"/>
                  </a:solidFill>
                  <a:latin typeface="Calibri"/>
                  <a:ea typeface="微软雅黑"/>
                </a:rPr>
                <a:t>đặt hàng</a:t>
              </a:r>
              <a:endParaRPr lang="en-US" sz="1400" b="0" strike="noStrike" spc="-1" dirty="0">
                <a:latin typeface="Arial"/>
              </a:endParaRPr>
            </a:p>
          </p:txBody>
        </p:sp>
        <p:sp>
          <p:nvSpPr>
            <p:cNvPr id="623" name="CustomShape 51"/>
            <p:cNvSpPr/>
            <p:nvPr/>
          </p:nvSpPr>
          <p:spPr>
            <a:xfrm>
              <a:off x="2154240" y="4364640"/>
              <a:ext cx="2381760" cy="36468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800" b="1" strike="noStrike" spc="-1">
                  <a:solidFill>
                    <a:srgbClr val="595959"/>
                  </a:solidFill>
                  <a:latin typeface="Calibri"/>
                  <a:ea typeface="微软雅黑"/>
                </a:rPr>
                <a:t>CHỌN SẢN PHẨM</a:t>
              </a:r>
              <a:endParaRPr lang="en-US" sz="1800" b="0" strike="noStrike" spc="-1">
                <a:latin typeface="Arial"/>
              </a:endParaRPr>
            </a:p>
          </p:txBody>
        </p:sp>
      </p:grpSp>
      <p:sp>
        <p:nvSpPr>
          <p:cNvPr id="624" name="CustomShape 52"/>
          <p:cNvSpPr/>
          <p:nvPr/>
        </p:nvSpPr>
        <p:spPr>
          <a:xfrm>
            <a:off x="2056320" y="385560"/>
            <a:ext cx="4257360" cy="456120"/>
          </a:xfrm>
          <a:prstGeom prst="rect">
            <a:avLst/>
          </a:prstGeom>
          <a:noFill/>
          <a:ln>
            <a:noFill/>
          </a:ln>
          <a:scene3d>
            <a:camera prst="orthographicFront"/>
            <a:lightRig rig="threePt" dir="t"/>
          </a:scene3d>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2400" b="1" strike="noStrike" spc="-1" dirty="0">
                <a:solidFill>
                  <a:srgbClr val="FF3737"/>
                </a:solidFill>
                <a:latin typeface="Calibri"/>
                <a:ea typeface="微软雅黑"/>
              </a:rPr>
              <a:t>QUY TRÌNH MUA HÀNG</a:t>
            </a:r>
            <a:endParaRPr lang="en-US" sz="2400" b="0" strike="noStrike" spc="-1" dirty="0">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73"/>
                                        </p:tgtEl>
                                        <p:attrNameLst>
                                          <p:attrName>style.visibility</p:attrName>
                                        </p:attrNameLst>
                                      </p:cBhvr>
                                      <p:to>
                                        <p:strVal val="visible"/>
                                      </p:to>
                                    </p:set>
                                    <p:animEffect transition="in" filter="wipe(left)">
                                      <p:cBhvr additive="repl">
                                        <p:cTn id="7" dur="500"/>
                                        <p:tgtEl>
                                          <p:spTgt spid="573"/>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603"/>
                                        </p:tgtEl>
                                        <p:attrNameLst>
                                          <p:attrName>style.visibility</p:attrName>
                                        </p:attrNameLst>
                                      </p:cBhvr>
                                      <p:to>
                                        <p:strVal val="visible"/>
                                      </p:to>
                                    </p:set>
                                    <p:anim calcmode="lin" valueType="num">
                                      <p:cBhvr additive="repl">
                                        <p:cTn id="12" dur="500" fill="hold"/>
                                        <p:tgtEl>
                                          <p:spTgt spid="603"/>
                                        </p:tgtEl>
                                        <p:attrNameLst>
                                          <p:attrName>ppt_w</p:attrName>
                                        </p:attrNameLst>
                                      </p:cBhvr>
                                      <p:tavLst>
                                        <p:tav tm="0">
                                          <p:val>
                                            <p:fltVal val="0"/>
                                          </p:val>
                                        </p:tav>
                                        <p:tav tm="100000">
                                          <p:val>
                                            <p:strVal val="#ppt_w"/>
                                          </p:val>
                                        </p:tav>
                                      </p:tavLst>
                                    </p:anim>
                                    <p:anim calcmode="lin" valueType="num">
                                      <p:cBhvr additive="repl">
                                        <p:cTn id="13" dur="500" fill="hold"/>
                                        <p:tgtEl>
                                          <p:spTgt spid="603"/>
                                        </p:tgtEl>
                                        <p:attrNameLst>
                                          <p:attrName>ppt_h</p:attrName>
                                        </p:attrNameLst>
                                      </p:cBhvr>
                                      <p:tavLst>
                                        <p:tav tm="0">
                                          <p:val>
                                            <p:fltVal val="0"/>
                                          </p:val>
                                        </p:tav>
                                        <p:tav tm="100000">
                                          <p:val>
                                            <p:strVal val="#ppt_h"/>
                                          </p:val>
                                        </p:tav>
                                      </p:tavLst>
                                    </p:anim>
                                    <p:animEffect transition="in" filter="fade">
                                      <p:cBhvr additive="repl">
                                        <p:cTn id="14" dur="500"/>
                                        <p:tgtEl>
                                          <p:spTgt spid="60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621"/>
                                        </p:tgtEl>
                                        <p:attrNameLst>
                                          <p:attrName>style.visibility</p:attrName>
                                        </p:attrNameLst>
                                      </p:cBhvr>
                                      <p:to>
                                        <p:strVal val="visible"/>
                                      </p:to>
                                    </p:set>
                                    <p:anim calcmode="lin" valueType="num">
                                      <p:cBhvr additive="repl">
                                        <p:cTn id="19" dur="500" fill="hold"/>
                                        <p:tgtEl>
                                          <p:spTgt spid="621"/>
                                        </p:tgtEl>
                                        <p:attrNameLst>
                                          <p:attrName>ppt_w</p:attrName>
                                        </p:attrNameLst>
                                      </p:cBhvr>
                                      <p:tavLst>
                                        <p:tav tm="0">
                                          <p:val>
                                            <p:fltVal val="0"/>
                                          </p:val>
                                        </p:tav>
                                        <p:tav tm="100000">
                                          <p:val>
                                            <p:strVal val="#ppt_w"/>
                                          </p:val>
                                        </p:tav>
                                      </p:tavLst>
                                    </p:anim>
                                    <p:anim calcmode="lin" valueType="num">
                                      <p:cBhvr additive="repl">
                                        <p:cTn id="20" dur="500" fill="hold"/>
                                        <p:tgtEl>
                                          <p:spTgt spid="621"/>
                                        </p:tgtEl>
                                        <p:attrNameLst>
                                          <p:attrName>ppt_h</p:attrName>
                                        </p:attrNameLst>
                                      </p:cBhvr>
                                      <p:tavLst>
                                        <p:tav tm="0">
                                          <p:val>
                                            <p:fltVal val="0"/>
                                          </p:val>
                                        </p:tav>
                                        <p:tav tm="100000">
                                          <p:val>
                                            <p:strVal val="#ppt_h"/>
                                          </p:val>
                                        </p:tav>
                                      </p:tavLst>
                                    </p:anim>
                                    <p:animEffect transition="in" filter="fade">
                                      <p:cBhvr additive="repl">
                                        <p:cTn id="21" dur="500"/>
                                        <p:tgtEl>
                                          <p:spTgt spid="621"/>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606"/>
                                        </p:tgtEl>
                                        <p:attrNameLst>
                                          <p:attrName>style.visibility</p:attrName>
                                        </p:attrNameLst>
                                      </p:cBhvr>
                                      <p:to>
                                        <p:strVal val="visible"/>
                                      </p:to>
                                    </p:set>
                                    <p:anim calcmode="lin" valueType="num">
                                      <p:cBhvr additive="repl">
                                        <p:cTn id="26" dur="500" fill="hold"/>
                                        <p:tgtEl>
                                          <p:spTgt spid="606"/>
                                        </p:tgtEl>
                                        <p:attrNameLst>
                                          <p:attrName>ppt_w</p:attrName>
                                        </p:attrNameLst>
                                      </p:cBhvr>
                                      <p:tavLst>
                                        <p:tav tm="0">
                                          <p:val>
                                            <p:fltVal val="0"/>
                                          </p:val>
                                        </p:tav>
                                        <p:tav tm="100000">
                                          <p:val>
                                            <p:strVal val="#ppt_w"/>
                                          </p:val>
                                        </p:tav>
                                      </p:tavLst>
                                    </p:anim>
                                    <p:anim calcmode="lin" valueType="num">
                                      <p:cBhvr additive="repl">
                                        <p:cTn id="27" dur="500" fill="hold"/>
                                        <p:tgtEl>
                                          <p:spTgt spid="606"/>
                                        </p:tgtEl>
                                        <p:attrNameLst>
                                          <p:attrName>ppt_h</p:attrName>
                                        </p:attrNameLst>
                                      </p:cBhvr>
                                      <p:tavLst>
                                        <p:tav tm="0">
                                          <p:val>
                                            <p:fltVal val="0"/>
                                          </p:val>
                                        </p:tav>
                                        <p:tav tm="100000">
                                          <p:val>
                                            <p:strVal val="#ppt_h"/>
                                          </p:val>
                                        </p:tav>
                                      </p:tavLst>
                                    </p:anim>
                                    <p:animEffect transition="in" filter="fade">
                                      <p:cBhvr additive="repl">
                                        <p:cTn id="28" dur="500"/>
                                        <p:tgtEl>
                                          <p:spTgt spid="606"/>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nodeType="clickEffect">
                                  <p:stCondLst>
                                    <p:cond delay="0"/>
                                  </p:stCondLst>
                                  <p:childTnLst>
                                    <p:set>
                                      <p:cBhvr>
                                        <p:cTn id="32" dur="1" fill="hold">
                                          <p:stCondLst>
                                            <p:cond delay="0"/>
                                          </p:stCondLst>
                                        </p:cTn>
                                        <p:tgtEl>
                                          <p:spTgt spid="618"/>
                                        </p:tgtEl>
                                        <p:attrNameLst>
                                          <p:attrName>style.visibility</p:attrName>
                                        </p:attrNameLst>
                                      </p:cBhvr>
                                      <p:to>
                                        <p:strVal val="visible"/>
                                      </p:to>
                                    </p:set>
                                    <p:anim calcmode="lin" valueType="num">
                                      <p:cBhvr additive="repl">
                                        <p:cTn id="33" dur="500" fill="hold"/>
                                        <p:tgtEl>
                                          <p:spTgt spid="618"/>
                                        </p:tgtEl>
                                        <p:attrNameLst>
                                          <p:attrName>ppt_w</p:attrName>
                                        </p:attrNameLst>
                                      </p:cBhvr>
                                      <p:tavLst>
                                        <p:tav tm="0">
                                          <p:val>
                                            <p:fltVal val="0"/>
                                          </p:val>
                                        </p:tav>
                                        <p:tav tm="100000">
                                          <p:val>
                                            <p:strVal val="#ppt_w"/>
                                          </p:val>
                                        </p:tav>
                                      </p:tavLst>
                                    </p:anim>
                                    <p:anim calcmode="lin" valueType="num">
                                      <p:cBhvr additive="repl">
                                        <p:cTn id="34" dur="500" fill="hold"/>
                                        <p:tgtEl>
                                          <p:spTgt spid="618"/>
                                        </p:tgtEl>
                                        <p:attrNameLst>
                                          <p:attrName>ppt_h</p:attrName>
                                        </p:attrNameLst>
                                      </p:cBhvr>
                                      <p:tavLst>
                                        <p:tav tm="0">
                                          <p:val>
                                            <p:fltVal val="0"/>
                                          </p:val>
                                        </p:tav>
                                        <p:tav tm="100000">
                                          <p:val>
                                            <p:strVal val="#ppt_h"/>
                                          </p:val>
                                        </p:tav>
                                      </p:tavLst>
                                    </p:anim>
                                    <p:animEffect transition="in" filter="fade">
                                      <p:cBhvr additive="repl">
                                        <p:cTn id="35" dur="500"/>
                                        <p:tgtEl>
                                          <p:spTgt spid="618"/>
                                        </p:tgtEl>
                                      </p:cBhvr>
                                    </p:animEffect>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nodeType="clickEffect">
                                  <p:stCondLst>
                                    <p:cond delay="0"/>
                                  </p:stCondLst>
                                  <p:childTnLst>
                                    <p:set>
                                      <p:cBhvr>
                                        <p:cTn id="39" dur="1" fill="hold">
                                          <p:stCondLst>
                                            <p:cond delay="0"/>
                                          </p:stCondLst>
                                        </p:cTn>
                                        <p:tgtEl>
                                          <p:spTgt spid="609"/>
                                        </p:tgtEl>
                                        <p:attrNameLst>
                                          <p:attrName>style.visibility</p:attrName>
                                        </p:attrNameLst>
                                      </p:cBhvr>
                                      <p:to>
                                        <p:strVal val="visible"/>
                                      </p:to>
                                    </p:set>
                                    <p:anim calcmode="lin" valueType="num">
                                      <p:cBhvr additive="repl">
                                        <p:cTn id="40" dur="500" fill="hold"/>
                                        <p:tgtEl>
                                          <p:spTgt spid="609"/>
                                        </p:tgtEl>
                                        <p:attrNameLst>
                                          <p:attrName>ppt_w</p:attrName>
                                        </p:attrNameLst>
                                      </p:cBhvr>
                                      <p:tavLst>
                                        <p:tav tm="0">
                                          <p:val>
                                            <p:fltVal val="0"/>
                                          </p:val>
                                        </p:tav>
                                        <p:tav tm="100000">
                                          <p:val>
                                            <p:strVal val="#ppt_w"/>
                                          </p:val>
                                        </p:tav>
                                      </p:tavLst>
                                    </p:anim>
                                    <p:anim calcmode="lin" valueType="num">
                                      <p:cBhvr additive="repl">
                                        <p:cTn id="41" dur="500" fill="hold"/>
                                        <p:tgtEl>
                                          <p:spTgt spid="609"/>
                                        </p:tgtEl>
                                        <p:attrNameLst>
                                          <p:attrName>ppt_h</p:attrName>
                                        </p:attrNameLst>
                                      </p:cBhvr>
                                      <p:tavLst>
                                        <p:tav tm="0">
                                          <p:val>
                                            <p:fltVal val="0"/>
                                          </p:val>
                                        </p:tav>
                                        <p:tav tm="100000">
                                          <p:val>
                                            <p:strVal val="#ppt_h"/>
                                          </p:val>
                                        </p:tav>
                                      </p:tavLst>
                                    </p:anim>
                                    <p:animEffect transition="in" filter="fade">
                                      <p:cBhvr additive="repl">
                                        <p:cTn id="42" dur="500"/>
                                        <p:tgtEl>
                                          <p:spTgt spid="609"/>
                                        </p:tgtEl>
                                      </p:cBhvr>
                                    </p:animEffec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nodeType="clickEffect">
                                  <p:stCondLst>
                                    <p:cond delay="0"/>
                                  </p:stCondLst>
                                  <p:childTnLst>
                                    <p:set>
                                      <p:cBhvr>
                                        <p:cTn id="46" dur="1" fill="hold">
                                          <p:stCondLst>
                                            <p:cond delay="0"/>
                                          </p:stCondLst>
                                        </p:cTn>
                                        <p:tgtEl>
                                          <p:spTgt spid="615"/>
                                        </p:tgtEl>
                                        <p:attrNameLst>
                                          <p:attrName>style.visibility</p:attrName>
                                        </p:attrNameLst>
                                      </p:cBhvr>
                                      <p:to>
                                        <p:strVal val="visible"/>
                                      </p:to>
                                    </p:set>
                                    <p:anim calcmode="lin" valueType="num">
                                      <p:cBhvr additive="repl">
                                        <p:cTn id="47" dur="500" fill="hold"/>
                                        <p:tgtEl>
                                          <p:spTgt spid="615"/>
                                        </p:tgtEl>
                                        <p:attrNameLst>
                                          <p:attrName>ppt_w</p:attrName>
                                        </p:attrNameLst>
                                      </p:cBhvr>
                                      <p:tavLst>
                                        <p:tav tm="0">
                                          <p:val>
                                            <p:fltVal val="0"/>
                                          </p:val>
                                        </p:tav>
                                        <p:tav tm="100000">
                                          <p:val>
                                            <p:strVal val="#ppt_w"/>
                                          </p:val>
                                        </p:tav>
                                      </p:tavLst>
                                    </p:anim>
                                    <p:anim calcmode="lin" valueType="num">
                                      <p:cBhvr additive="repl">
                                        <p:cTn id="48" dur="500" fill="hold"/>
                                        <p:tgtEl>
                                          <p:spTgt spid="615"/>
                                        </p:tgtEl>
                                        <p:attrNameLst>
                                          <p:attrName>ppt_h</p:attrName>
                                        </p:attrNameLst>
                                      </p:cBhvr>
                                      <p:tavLst>
                                        <p:tav tm="0">
                                          <p:val>
                                            <p:fltVal val="0"/>
                                          </p:val>
                                        </p:tav>
                                        <p:tav tm="100000">
                                          <p:val>
                                            <p:strVal val="#ppt_h"/>
                                          </p:val>
                                        </p:tav>
                                      </p:tavLst>
                                    </p:anim>
                                    <p:animEffect transition="in" filter="fade">
                                      <p:cBhvr additive="repl">
                                        <p:cTn id="49" dur="500"/>
                                        <p:tgtEl>
                                          <p:spTgt spid="615"/>
                                        </p:tgtEl>
                                      </p:cBhvr>
                                    </p:animEffect>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nodeType="clickEffect">
                                  <p:stCondLst>
                                    <p:cond delay="0"/>
                                  </p:stCondLst>
                                  <p:childTnLst>
                                    <p:set>
                                      <p:cBhvr>
                                        <p:cTn id="53" dur="1" fill="hold">
                                          <p:stCondLst>
                                            <p:cond delay="0"/>
                                          </p:stCondLst>
                                        </p:cTn>
                                        <p:tgtEl>
                                          <p:spTgt spid="612"/>
                                        </p:tgtEl>
                                        <p:attrNameLst>
                                          <p:attrName>style.visibility</p:attrName>
                                        </p:attrNameLst>
                                      </p:cBhvr>
                                      <p:to>
                                        <p:strVal val="visible"/>
                                      </p:to>
                                    </p:set>
                                    <p:anim calcmode="lin" valueType="num">
                                      <p:cBhvr additive="repl">
                                        <p:cTn id="54" dur="500" fill="hold"/>
                                        <p:tgtEl>
                                          <p:spTgt spid="612"/>
                                        </p:tgtEl>
                                        <p:attrNameLst>
                                          <p:attrName>ppt_w</p:attrName>
                                        </p:attrNameLst>
                                      </p:cBhvr>
                                      <p:tavLst>
                                        <p:tav tm="0">
                                          <p:val>
                                            <p:fltVal val="0"/>
                                          </p:val>
                                        </p:tav>
                                        <p:tav tm="100000">
                                          <p:val>
                                            <p:strVal val="#ppt_w"/>
                                          </p:val>
                                        </p:tav>
                                      </p:tavLst>
                                    </p:anim>
                                    <p:anim calcmode="lin" valueType="num">
                                      <p:cBhvr additive="repl">
                                        <p:cTn id="55" dur="500" fill="hold"/>
                                        <p:tgtEl>
                                          <p:spTgt spid="612"/>
                                        </p:tgtEl>
                                        <p:attrNameLst>
                                          <p:attrName>ppt_h</p:attrName>
                                        </p:attrNameLst>
                                      </p:cBhvr>
                                      <p:tavLst>
                                        <p:tav tm="0">
                                          <p:val>
                                            <p:fltVal val="0"/>
                                          </p:val>
                                        </p:tav>
                                        <p:tav tm="100000">
                                          <p:val>
                                            <p:strVal val="#ppt_h"/>
                                          </p:val>
                                        </p:tav>
                                      </p:tavLst>
                                    </p:anim>
                                    <p:animEffect transition="in" filter="fade">
                                      <p:cBhvr additive="repl">
                                        <p:cTn id="56" dur="500"/>
                                        <p:tgtEl>
                                          <p:spTgt spid="6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包图主题2</Template>
  <TotalTime>540</TotalTime>
  <Words>630</Words>
  <Application>Microsoft Office PowerPoint</Application>
  <PresentationFormat>Widescreen</PresentationFormat>
  <Paragraphs>109</Paragraphs>
  <Slides>16</Slides>
  <Notes>13</Notes>
  <HiddenSlides>0</HiddenSlides>
  <MMClips>0</MMClips>
  <ScaleCrop>false</ScaleCrop>
  <HeadingPairs>
    <vt:vector size="6" baseType="variant">
      <vt:variant>
        <vt:lpstr>Fonts Used</vt:lpstr>
      </vt:variant>
      <vt:variant>
        <vt:i4>9</vt:i4>
      </vt:variant>
      <vt:variant>
        <vt:lpstr>Theme</vt:lpstr>
      </vt:variant>
      <vt:variant>
        <vt:i4>7</vt:i4>
      </vt:variant>
      <vt:variant>
        <vt:lpstr>Slide Titles</vt:lpstr>
      </vt:variant>
      <vt:variant>
        <vt:i4>16</vt:i4>
      </vt:variant>
    </vt:vector>
  </HeadingPairs>
  <TitlesOfParts>
    <vt:vector size="32" baseType="lpstr">
      <vt:lpstr>微软雅黑</vt:lpstr>
      <vt:lpstr>Arial</vt:lpstr>
      <vt:lpstr>Calibri</vt:lpstr>
      <vt:lpstr>Century Gothic</vt:lpstr>
      <vt:lpstr>DejaVu Sans</vt:lpstr>
      <vt:lpstr>Symbol</vt:lpstr>
      <vt:lpstr>Tahoma</vt:lpstr>
      <vt:lpstr>Times New Roman</vt:lpstr>
      <vt:lpstr>Wingdings</vt:lpstr>
      <vt:lpstr>Office Theme</vt:lpstr>
      <vt:lpstr>Office Theme</vt:lpstr>
      <vt:lpstr>Office Theme</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KẾT QUẢ, VẤN ĐỀ TỒN ĐỌNG</vt:lpstr>
      <vt:lpstr>Định hướng phát triển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逆流的小鱼</dc:creator>
  <dc:description/>
  <cp:lastModifiedBy>Long</cp:lastModifiedBy>
  <cp:revision>87</cp:revision>
  <dcterms:created xsi:type="dcterms:W3CDTF">2017-11-02T08:38:29Z</dcterms:created>
  <dcterms:modified xsi:type="dcterms:W3CDTF">2023-01-13T16:28:21Z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16</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17</vt:i4>
  </property>
</Properties>
</file>